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403" r:id="rId2"/>
    <p:sldId id="334" r:id="rId3"/>
    <p:sldId id="565" r:id="rId4"/>
    <p:sldId id="463" r:id="rId5"/>
    <p:sldId id="563" r:id="rId6"/>
    <p:sldId id="567" r:id="rId7"/>
    <p:sldId id="568" r:id="rId8"/>
    <p:sldId id="559" r:id="rId9"/>
    <p:sldId id="554" r:id="rId10"/>
    <p:sldId id="464" r:id="rId11"/>
    <p:sldId id="562" r:id="rId12"/>
    <p:sldId id="556" r:id="rId13"/>
    <p:sldId id="557" r:id="rId14"/>
    <p:sldId id="439" r:id="rId15"/>
    <p:sldId id="566" r:id="rId16"/>
    <p:sldId id="382" r:id="rId17"/>
    <p:sldId id="390" r:id="rId18"/>
    <p:sldId id="454" r:id="rId19"/>
    <p:sldId id="569" r:id="rId20"/>
    <p:sldId id="447" r:id="rId21"/>
    <p:sldId id="456" r:id="rId22"/>
    <p:sldId id="457" r:id="rId23"/>
    <p:sldId id="458" r:id="rId24"/>
    <p:sldId id="570" r:id="rId25"/>
    <p:sldId id="571" r:id="rId26"/>
    <p:sldId id="577" r:id="rId27"/>
    <p:sldId id="578" r:id="rId28"/>
    <p:sldId id="430" r:id="rId29"/>
    <p:sldId id="576" r:id="rId30"/>
    <p:sldId id="561" r:id="rId31"/>
    <p:sldId id="558" r:id="rId32"/>
    <p:sldId id="421" r:id="rId33"/>
    <p:sldId id="555" r:id="rId34"/>
    <p:sldId id="579" r:id="rId35"/>
    <p:sldId id="401" r:id="rId36"/>
  </p:sldIdLst>
  <p:sldSz cx="9144000" cy="6858000" type="screen4x3"/>
  <p:notesSz cx="6797675" cy="9926638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A048"/>
    <a:srgbClr val="13322B"/>
    <a:srgbClr val="1F4E2F"/>
    <a:srgbClr val="336A2C"/>
    <a:srgbClr val="63853A"/>
    <a:srgbClr val="EEE6D7"/>
    <a:srgbClr val="DFD0BB"/>
    <a:srgbClr val="30B2C0"/>
    <a:srgbClr val="FF9900"/>
    <a:srgbClr val="0027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136" autoAdjust="0"/>
    <p:restoredTop sz="94637" autoAdjust="0"/>
  </p:normalViewPr>
  <p:slideViewPr>
    <p:cSldViewPr snapToGrid="0" showGuides="1">
      <p:cViewPr varScale="1">
        <p:scale>
          <a:sx n="86" d="100"/>
          <a:sy n="86" d="100"/>
        </p:scale>
        <p:origin x="1056" y="58"/>
      </p:cViewPr>
      <p:guideLst>
        <p:guide orient="horz" pos="218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238"/>
    </p:cViewPr>
  </p:sorterViewPr>
  <p:notesViewPr>
    <p:cSldViewPr snapToGrid="0" showGuides="1">
      <p:cViewPr varScale="1">
        <p:scale>
          <a:sx n="52" d="100"/>
          <a:sy n="52" d="100"/>
        </p:scale>
        <p:origin x="264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3C0761-8653-46E4-8955-F5C4686A8616}" type="doc">
      <dgm:prSet loTypeId="urn:microsoft.com/office/officeart/2009/layout/ReverseList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MX"/>
        </a:p>
      </dgm:t>
    </dgm:pt>
    <dgm:pt modelId="{C2967EFA-F44A-4D09-A497-B65ADF600CF5}">
      <dgm:prSet phldrT="[Texto]"/>
      <dgm:spPr/>
      <dgm:t>
        <a:bodyPr anchor="ctr" anchorCtr="0"/>
        <a:lstStyle/>
        <a:p>
          <a:r>
            <a:rPr lang="es-MX" dirty="0"/>
            <a:t>Conceptos y elementos</a:t>
          </a:r>
        </a:p>
      </dgm:t>
    </dgm:pt>
    <dgm:pt modelId="{977A5758-45FF-4A24-B889-B0BC5E37ED9F}" type="parTrans" cxnId="{ABDB0CF5-9D7C-47AA-BD36-5EF4AE877EB3}">
      <dgm:prSet/>
      <dgm:spPr/>
      <dgm:t>
        <a:bodyPr/>
        <a:lstStyle/>
        <a:p>
          <a:endParaRPr lang="es-MX"/>
        </a:p>
      </dgm:t>
    </dgm:pt>
    <dgm:pt modelId="{4786E506-0CFA-4150-846C-77299FB016A8}" type="sibTrans" cxnId="{ABDB0CF5-9D7C-47AA-BD36-5EF4AE877EB3}">
      <dgm:prSet/>
      <dgm:spPr/>
      <dgm:t>
        <a:bodyPr/>
        <a:lstStyle/>
        <a:p>
          <a:endParaRPr lang="es-MX"/>
        </a:p>
      </dgm:t>
    </dgm:pt>
    <dgm:pt modelId="{F38D0FCF-097B-4670-B139-9A91699024B3}">
      <dgm:prSet phldrT="[Texto]"/>
      <dgm:spPr/>
      <dgm:t>
        <a:bodyPr anchor="ctr" anchorCtr="0"/>
        <a:lstStyle/>
        <a:p>
          <a:r>
            <a:rPr lang="es-MX" dirty="0"/>
            <a:t>Ejercicio práctico</a:t>
          </a:r>
        </a:p>
      </dgm:t>
    </dgm:pt>
    <dgm:pt modelId="{B99075DE-A456-498D-BCA4-170FECA34835}" type="parTrans" cxnId="{B5AA532B-98FD-4580-ACD7-ACC638D5AB8E}">
      <dgm:prSet/>
      <dgm:spPr/>
      <dgm:t>
        <a:bodyPr/>
        <a:lstStyle/>
        <a:p>
          <a:endParaRPr lang="es-MX"/>
        </a:p>
      </dgm:t>
    </dgm:pt>
    <dgm:pt modelId="{B69C993D-AD0C-4342-B76C-20A42D121C96}" type="sibTrans" cxnId="{B5AA532B-98FD-4580-ACD7-ACC638D5AB8E}">
      <dgm:prSet/>
      <dgm:spPr/>
      <dgm:t>
        <a:bodyPr/>
        <a:lstStyle/>
        <a:p>
          <a:endParaRPr lang="es-MX"/>
        </a:p>
      </dgm:t>
    </dgm:pt>
    <dgm:pt modelId="{391FDD38-7B10-4218-9009-D806E86998F0}" type="pres">
      <dgm:prSet presAssocID="{A03C0761-8653-46E4-8955-F5C4686A8616}" presName="Name0" presStyleCnt="0">
        <dgm:presLayoutVars>
          <dgm:chMax val="2"/>
          <dgm:chPref val="2"/>
          <dgm:animLvl val="lvl"/>
        </dgm:presLayoutVars>
      </dgm:prSet>
      <dgm:spPr/>
    </dgm:pt>
    <dgm:pt modelId="{6F09A2D9-DE76-4AD9-A932-12ED07F1A0A1}" type="pres">
      <dgm:prSet presAssocID="{A03C0761-8653-46E4-8955-F5C4686A8616}" presName="LeftText" presStyleLbl="revTx" presStyleIdx="0" presStyleCnt="0">
        <dgm:presLayoutVars>
          <dgm:bulletEnabled val="1"/>
        </dgm:presLayoutVars>
      </dgm:prSet>
      <dgm:spPr/>
    </dgm:pt>
    <dgm:pt modelId="{B3169B6D-7094-4CCF-AB09-8CE50D7A7123}" type="pres">
      <dgm:prSet presAssocID="{A03C0761-8653-46E4-8955-F5C4686A8616}" presName="LeftNode" presStyleLbl="bgImgPlace1" presStyleIdx="0" presStyleCnt="2" custScaleX="227149" custLinFactNeighborX="-64798" custLinFactNeighborY="-1694">
        <dgm:presLayoutVars>
          <dgm:chMax val="2"/>
          <dgm:chPref val="2"/>
        </dgm:presLayoutVars>
      </dgm:prSet>
      <dgm:spPr/>
    </dgm:pt>
    <dgm:pt modelId="{19EFB27D-CECE-4640-8B5A-371FBEFA961F}" type="pres">
      <dgm:prSet presAssocID="{A03C0761-8653-46E4-8955-F5C4686A8616}" presName="RightText" presStyleLbl="revTx" presStyleIdx="0" presStyleCnt="0">
        <dgm:presLayoutVars>
          <dgm:bulletEnabled val="1"/>
        </dgm:presLayoutVars>
      </dgm:prSet>
      <dgm:spPr/>
    </dgm:pt>
    <dgm:pt modelId="{D28FF4D1-A42B-409F-B182-07F18A14B408}" type="pres">
      <dgm:prSet presAssocID="{A03C0761-8653-46E4-8955-F5C4686A8616}" presName="RightNode" presStyleLbl="bgImgPlace1" presStyleIdx="1" presStyleCnt="2" custScaleX="233740" custLinFactNeighborX="68269" custLinFactNeighborY="-1694">
        <dgm:presLayoutVars>
          <dgm:chMax val="0"/>
          <dgm:chPref val="0"/>
        </dgm:presLayoutVars>
      </dgm:prSet>
      <dgm:spPr/>
    </dgm:pt>
    <dgm:pt modelId="{CFD5D74F-E809-41B4-83CB-46023CD27309}" type="pres">
      <dgm:prSet presAssocID="{A03C0761-8653-46E4-8955-F5C4686A8616}" presName="TopArrow" presStyleLbl="node1" presStyleIdx="0" presStyleCnt="2"/>
      <dgm:spPr/>
    </dgm:pt>
    <dgm:pt modelId="{FFF3FCC6-9D69-4417-88FD-6DD9DA5D7E63}" type="pres">
      <dgm:prSet presAssocID="{A03C0761-8653-46E4-8955-F5C4686A8616}" presName="BottomArrow" presStyleLbl="node1" presStyleIdx="1" presStyleCnt="2"/>
      <dgm:spPr/>
    </dgm:pt>
  </dgm:ptLst>
  <dgm:cxnLst>
    <dgm:cxn modelId="{B5AA532B-98FD-4580-ACD7-ACC638D5AB8E}" srcId="{A03C0761-8653-46E4-8955-F5C4686A8616}" destId="{F38D0FCF-097B-4670-B139-9A91699024B3}" srcOrd="1" destOrd="0" parTransId="{B99075DE-A456-498D-BCA4-170FECA34835}" sibTransId="{B69C993D-AD0C-4342-B76C-20A42D121C96}"/>
    <dgm:cxn modelId="{8B00D95B-10F5-4C87-AC86-57EDD19EE177}" type="presOf" srcId="{F38D0FCF-097B-4670-B139-9A91699024B3}" destId="{D28FF4D1-A42B-409F-B182-07F18A14B408}" srcOrd="1" destOrd="0" presId="urn:microsoft.com/office/officeart/2009/layout/ReverseList"/>
    <dgm:cxn modelId="{8DA83CBF-878C-45E9-9791-B0D4FF92C240}" type="presOf" srcId="{C2967EFA-F44A-4D09-A497-B65ADF600CF5}" destId="{6F09A2D9-DE76-4AD9-A932-12ED07F1A0A1}" srcOrd="0" destOrd="0" presId="urn:microsoft.com/office/officeart/2009/layout/ReverseList"/>
    <dgm:cxn modelId="{DF47F2CF-9091-4B05-9A01-D379DD2C05CC}" type="presOf" srcId="{A03C0761-8653-46E4-8955-F5C4686A8616}" destId="{391FDD38-7B10-4218-9009-D806E86998F0}" srcOrd="0" destOrd="0" presId="urn:microsoft.com/office/officeart/2009/layout/ReverseList"/>
    <dgm:cxn modelId="{4C396DDB-53E8-4791-82AB-A6066AC66727}" type="presOf" srcId="{C2967EFA-F44A-4D09-A497-B65ADF600CF5}" destId="{B3169B6D-7094-4CCF-AB09-8CE50D7A7123}" srcOrd="1" destOrd="0" presId="urn:microsoft.com/office/officeart/2009/layout/ReverseList"/>
    <dgm:cxn modelId="{ACE184E1-13DB-42AB-B5D0-1453ECB11CDA}" type="presOf" srcId="{F38D0FCF-097B-4670-B139-9A91699024B3}" destId="{19EFB27D-CECE-4640-8B5A-371FBEFA961F}" srcOrd="0" destOrd="0" presId="urn:microsoft.com/office/officeart/2009/layout/ReverseList"/>
    <dgm:cxn modelId="{ABDB0CF5-9D7C-47AA-BD36-5EF4AE877EB3}" srcId="{A03C0761-8653-46E4-8955-F5C4686A8616}" destId="{C2967EFA-F44A-4D09-A497-B65ADF600CF5}" srcOrd="0" destOrd="0" parTransId="{977A5758-45FF-4A24-B889-B0BC5E37ED9F}" sibTransId="{4786E506-0CFA-4150-846C-77299FB016A8}"/>
    <dgm:cxn modelId="{C39D8A77-A5E3-42AB-8AB2-5DCE250F791C}" type="presParOf" srcId="{391FDD38-7B10-4218-9009-D806E86998F0}" destId="{6F09A2D9-DE76-4AD9-A932-12ED07F1A0A1}" srcOrd="0" destOrd="0" presId="urn:microsoft.com/office/officeart/2009/layout/ReverseList"/>
    <dgm:cxn modelId="{F6A68E6A-BE83-4B0A-9F40-4557D69820C7}" type="presParOf" srcId="{391FDD38-7B10-4218-9009-D806E86998F0}" destId="{B3169B6D-7094-4CCF-AB09-8CE50D7A7123}" srcOrd="1" destOrd="0" presId="urn:microsoft.com/office/officeart/2009/layout/ReverseList"/>
    <dgm:cxn modelId="{CBDA9C19-704A-487D-8BAC-F3447D37E525}" type="presParOf" srcId="{391FDD38-7B10-4218-9009-D806E86998F0}" destId="{19EFB27D-CECE-4640-8B5A-371FBEFA961F}" srcOrd="2" destOrd="0" presId="urn:microsoft.com/office/officeart/2009/layout/ReverseList"/>
    <dgm:cxn modelId="{1FE1E1EF-5618-4E96-B65A-86560C3E32EA}" type="presParOf" srcId="{391FDD38-7B10-4218-9009-D806E86998F0}" destId="{D28FF4D1-A42B-409F-B182-07F18A14B408}" srcOrd="3" destOrd="0" presId="urn:microsoft.com/office/officeart/2009/layout/ReverseList"/>
    <dgm:cxn modelId="{E9529CFE-091D-4E7D-B4EE-2CC5A35E01A3}" type="presParOf" srcId="{391FDD38-7B10-4218-9009-D806E86998F0}" destId="{CFD5D74F-E809-41B4-83CB-46023CD27309}" srcOrd="4" destOrd="0" presId="urn:microsoft.com/office/officeart/2009/layout/ReverseList"/>
    <dgm:cxn modelId="{77A480CD-4DF8-4352-BC0D-4BA578E50A94}" type="presParOf" srcId="{391FDD38-7B10-4218-9009-D806E86998F0}" destId="{FFF3FCC6-9D69-4417-88FD-6DD9DA5D7E63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7B8950-E971-4AA2-BC64-16CC91B11C65}" type="doc">
      <dgm:prSet loTypeId="urn:microsoft.com/office/officeart/2009/3/layout/PlusandMinus" loCatId="relationship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s-MX"/>
        </a:p>
      </dgm:t>
    </dgm:pt>
    <dgm:pt modelId="{FC5E18E2-EA75-406B-9DAD-7C7133E10029}">
      <dgm:prSet phldrT="[Texto]"/>
      <dgm:spPr/>
      <dgm:t>
        <a:bodyPr/>
        <a:lstStyle/>
        <a:p>
          <a:r>
            <a:rPr lang="es-MX" b="1" dirty="0">
              <a:latin typeface="Montserrat SemiBold" panose="00000700000000000000" pitchFamily="2" charset="0"/>
            </a:rPr>
            <a:t>Grupo</a:t>
          </a:r>
        </a:p>
        <a:p>
          <a:r>
            <a:rPr lang="es-MX" dirty="0">
              <a:latin typeface="Montserrat SemiBold" panose="00000700000000000000" pitchFamily="2" charset="0"/>
            </a:rPr>
            <a:t>Profesores del mismo colegio: </a:t>
          </a:r>
          <a:endParaRPr lang="es-MX" b="1" dirty="0">
            <a:latin typeface="Montserrat SemiBold" panose="00000700000000000000" pitchFamily="2" charset="0"/>
          </a:endParaRPr>
        </a:p>
      </dgm:t>
    </dgm:pt>
    <dgm:pt modelId="{AFE062BB-E926-4FC4-B305-EF0269347354}" type="parTrans" cxnId="{3A033E89-C38D-453B-A847-E59D9410B2F8}">
      <dgm:prSet/>
      <dgm:spPr/>
      <dgm:t>
        <a:bodyPr/>
        <a:lstStyle/>
        <a:p>
          <a:endParaRPr lang="es-MX"/>
        </a:p>
      </dgm:t>
    </dgm:pt>
    <dgm:pt modelId="{16E6FFDE-4D8B-4FDF-968B-05126EB42599}" type="sibTrans" cxnId="{3A033E89-C38D-453B-A847-E59D9410B2F8}">
      <dgm:prSet/>
      <dgm:spPr/>
      <dgm:t>
        <a:bodyPr/>
        <a:lstStyle/>
        <a:p>
          <a:endParaRPr lang="es-MX"/>
        </a:p>
      </dgm:t>
    </dgm:pt>
    <dgm:pt modelId="{9ECA3AAA-A2A9-4B15-8F21-EDF540FF1BDB}">
      <dgm:prSet phldrT="[Texto]"/>
      <dgm:spPr/>
      <dgm:t>
        <a:bodyPr/>
        <a:lstStyle/>
        <a:p>
          <a:r>
            <a:rPr lang="es-MX" b="1" dirty="0">
              <a:latin typeface="Montserrat SemiBold" panose="00000700000000000000" pitchFamily="2" charset="0"/>
            </a:rPr>
            <a:t>Equipo</a:t>
          </a:r>
        </a:p>
        <a:p>
          <a:r>
            <a:rPr lang="es-MX" dirty="0">
              <a:latin typeface="Montserrat SemiBold" panose="00000700000000000000" pitchFamily="2" charset="0"/>
            </a:rPr>
            <a:t>Un equipo de futbol:</a:t>
          </a:r>
          <a:endParaRPr lang="es-MX" b="1" dirty="0">
            <a:latin typeface="Montserrat SemiBold" panose="00000700000000000000" pitchFamily="2" charset="0"/>
          </a:endParaRPr>
        </a:p>
      </dgm:t>
    </dgm:pt>
    <dgm:pt modelId="{69EE4A3E-64AD-419D-B9F8-4AE12E8F1CFC}" type="parTrans" cxnId="{598CD6D9-379E-4912-A963-677C55F43407}">
      <dgm:prSet/>
      <dgm:spPr/>
      <dgm:t>
        <a:bodyPr/>
        <a:lstStyle/>
        <a:p>
          <a:endParaRPr lang="es-MX"/>
        </a:p>
      </dgm:t>
    </dgm:pt>
    <dgm:pt modelId="{6C6FDE5F-3D7A-4E0C-8F79-7546FD7008DA}" type="sibTrans" cxnId="{598CD6D9-379E-4912-A963-677C55F43407}">
      <dgm:prSet/>
      <dgm:spPr/>
      <dgm:t>
        <a:bodyPr/>
        <a:lstStyle/>
        <a:p>
          <a:endParaRPr lang="es-MX"/>
        </a:p>
      </dgm:t>
    </dgm:pt>
    <dgm:pt modelId="{B80A04DE-8771-4B43-B8D5-01719BDC9743}">
      <dgm:prSet phldrT="[Texto]"/>
      <dgm:spPr/>
      <dgm:t>
        <a:bodyPr/>
        <a:lstStyle/>
        <a:p>
          <a:r>
            <a:rPr lang="es-MX" dirty="0">
              <a:latin typeface="Montserrat SemiBold" panose="00000700000000000000" pitchFamily="2" charset="0"/>
            </a:rPr>
            <a:t>Las actividades se complementan</a:t>
          </a:r>
        </a:p>
      </dgm:t>
    </dgm:pt>
    <dgm:pt modelId="{82DE681E-EA8F-4073-8688-7E7DDE7B97B3}" type="parTrans" cxnId="{D9839C89-DD5F-46EB-96D3-A31B8B897EAA}">
      <dgm:prSet/>
      <dgm:spPr/>
      <dgm:t>
        <a:bodyPr/>
        <a:lstStyle/>
        <a:p>
          <a:endParaRPr lang="es-MX"/>
        </a:p>
      </dgm:t>
    </dgm:pt>
    <dgm:pt modelId="{B9A89777-9175-4152-AAAE-BE033036C405}" type="sibTrans" cxnId="{D9839C89-DD5F-46EB-96D3-A31B8B897EAA}">
      <dgm:prSet/>
      <dgm:spPr/>
      <dgm:t>
        <a:bodyPr/>
        <a:lstStyle/>
        <a:p>
          <a:endParaRPr lang="es-MX"/>
        </a:p>
      </dgm:t>
    </dgm:pt>
    <dgm:pt modelId="{107F70AE-5D36-47F9-99F2-7E0813A459CE}">
      <dgm:prSet phldrT="[Texto]"/>
      <dgm:spPr/>
      <dgm:t>
        <a:bodyPr/>
        <a:lstStyle/>
        <a:p>
          <a:r>
            <a:rPr lang="es-MX" dirty="0">
              <a:latin typeface="Montserrat SemiBold" panose="00000700000000000000" pitchFamily="2" charset="0"/>
            </a:rPr>
            <a:t>Cada uno responde a sus actividades</a:t>
          </a:r>
        </a:p>
      </dgm:t>
    </dgm:pt>
    <dgm:pt modelId="{A5790B45-B8C0-4D1F-9E8B-926371C73864}" type="parTrans" cxnId="{BE477704-1502-4EB3-B08A-C5291B56313D}">
      <dgm:prSet/>
      <dgm:spPr/>
      <dgm:t>
        <a:bodyPr/>
        <a:lstStyle/>
        <a:p>
          <a:endParaRPr lang="es-MX"/>
        </a:p>
      </dgm:t>
    </dgm:pt>
    <dgm:pt modelId="{DCE7E857-470B-41B6-9718-7704AA58D2C1}" type="sibTrans" cxnId="{BE477704-1502-4EB3-B08A-C5291B56313D}">
      <dgm:prSet/>
      <dgm:spPr/>
      <dgm:t>
        <a:bodyPr/>
        <a:lstStyle/>
        <a:p>
          <a:endParaRPr lang="es-MX"/>
        </a:p>
      </dgm:t>
    </dgm:pt>
    <dgm:pt modelId="{86A60170-4414-4AC1-B2A6-71D48DF35AEF}">
      <dgm:prSet/>
      <dgm:spPr/>
      <dgm:t>
        <a:bodyPr/>
        <a:lstStyle/>
        <a:p>
          <a:r>
            <a:rPr lang="es-MX" dirty="0">
              <a:latin typeface="Montserrat SemiBold" panose="00000700000000000000" pitchFamily="2" charset="0"/>
            </a:rPr>
            <a:t>Comparten objetivos</a:t>
          </a:r>
        </a:p>
      </dgm:t>
    </dgm:pt>
    <dgm:pt modelId="{AC88E8CC-680D-46DB-BA03-F98AE23302BB}" type="parTrans" cxnId="{EDABBEE0-8198-47B9-AEE3-0E5974C8A582}">
      <dgm:prSet/>
      <dgm:spPr/>
      <dgm:t>
        <a:bodyPr/>
        <a:lstStyle/>
        <a:p>
          <a:endParaRPr lang="es-MX"/>
        </a:p>
      </dgm:t>
    </dgm:pt>
    <dgm:pt modelId="{F37BEA96-6E1E-4023-AC0D-26C2BB3854CF}" type="sibTrans" cxnId="{EDABBEE0-8198-47B9-AEE3-0E5974C8A582}">
      <dgm:prSet/>
      <dgm:spPr/>
      <dgm:t>
        <a:bodyPr/>
        <a:lstStyle/>
        <a:p>
          <a:endParaRPr lang="es-MX"/>
        </a:p>
      </dgm:t>
    </dgm:pt>
    <dgm:pt modelId="{0CCBEE47-DC41-4529-B585-5209B057C245}">
      <dgm:prSet/>
      <dgm:spPr/>
      <dgm:t>
        <a:bodyPr/>
        <a:lstStyle/>
        <a:p>
          <a:r>
            <a:rPr lang="es-MX" dirty="0">
              <a:latin typeface="Montserrat SemiBold" panose="00000700000000000000" pitchFamily="2" charset="0"/>
            </a:rPr>
            <a:t>Resultado individual</a:t>
          </a:r>
        </a:p>
      </dgm:t>
    </dgm:pt>
    <dgm:pt modelId="{8BCC0751-DB1A-48F7-9E49-597DE3B0CA78}" type="parTrans" cxnId="{58943273-CA07-4507-B41C-B24D14E7480E}">
      <dgm:prSet/>
      <dgm:spPr/>
      <dgm:t>
        <a:bodyPr/>
        <a:lstStyle/>
        <a:p>
          <a:endParaRPr lang="es-MX"/>
        </a:p>
      </dgm:t>
    </dgm:pt>
    <dgm:pt modelId="{65C9330C-BD48-46EC-993A-E57142950F6B}" type="sibTrans" cxnId="{58943273-CA07-4507-B41C-B24D14E7480E}">
      <dgm:prSet/>
      <dgm:spPr/>
      <dgm:t>
        <a:bodyPr/>
        <a:lstStyle/>
        <a:p>
          <a:endParaRPr lang="es-MX"/>
        </a:p>
      </dgm:t>
    </dgm:pt>
    <dgm:pt modelId="{453A9163-401B-4A1E-BFF7-D65D7459D824}">
      <dgm:prSet/>
      <dgm:spPr/>
      <dgm:t>
        <a:bodyPr/>
        <a:lstStyle/>
        <a:p>
          <a:r>
            <a:rPr lang="es-MX" dirty="0">
              <a:latin typeface="Montserrat SemiBold" panose="00000700000000000000" pitchFamily="2" charset="0"/>
            </a:rPr>
            <a:t>Coordinación</a:t>
          </a:r>
        </a:p>
      </dgm:t>
    </dgm:pt>
    <dgm:pt modelId="{92E9DDB1-DA2F-4677-820A-3DD2D3A1BCFA}" type="parTrans" cxnId="{64FE601B-27FA-4E85-8148-219046EB45FB}">
      <dgm:prSet/>
      <dgm:spPr/>
      <dgm:t>
        <a:bodyPr/>
        <a:lstStyle/>
        <a:p>
          <a:endParaRPr lang="es-MX"/>
        </a:p>
      </dgm:t>
    </dgm:pt>
    <dgm:pt modelId="{43D5DB8A-5312-4004-8794-8D0F35D1AB3A}" type="sibTrans" cxnId="{64FE601B-27FA-4E85-8148-219046EB45FB}">
      <dgm:prSet/>
      <dgm:spPr/>
      <dgm:t>
        <a:bodyPr/>
        <a:lstStyle/>
        <a:p>
          <a:endParaRPr lang="es-MX"/>
        </a:p>
      </dgm:t>
    </dgm:pt>
    <dgm:pt modelId="{2BA85947-E7AE-4F69-93B6-2E73CE2E0B2E}">
      <dgm:prSet/>
      <dgm:spPr/>
      <dgm:t>
        <a:bodyPr/>
        <a:lstStyle/>
        <a:p>
          <a:r>
            <a:rPr lang="es-MX" dirty="0">
              <a:latin typeface="Montserrat SemiBold" panose="00000700000000000000" pitchFamily="2" charset="0"/>
            </a:rPr>
            <a:t>Resultado colectivo</a:t>
          </a:r>
        </a:p>
      </dgm:t>
    </dgm:pt>
    <dgm:pt modelId="{3001CECD-0337-4496-A807-5EB230BD1019}" type="parTrans" cxnId="{F0080EA7-E7A2-4D2E-9ADB-DFCCEC5095B1}">
      <dgm:prSet/>
      <dgm:spPr/>
      <dgm:t>
        <a:bodyPr/>
        <a:lstStyle/>
        <a:p>
          <a:endParaRPr lang="es-MX"/>
        </a:p>
      </dgm:t>
    </dgm:pt>
    <dgm:pt modelId="{0E301B6A-914F-4E4A-96B0-0D8328159C78}" type="sibTrans" cxnId="{F0080EA7-E7A2-4D2E-9ADB-DFCCEC5095B1}">
      <dgm:prSet/>
      <dgm:spPr/>
      <dgm:t>
        <a:bodyPr/>
        <a:lstStyle/>
        <a:p>
          <a:endParaRPr lang="es-MX"/>
        </a:p>
      </dgm:t>
    </dgm:pt>
    <dgm:pt modelId="{9A4348CC-B543-45FB-B5B2-428714735966}" type="pres">
      <dgm:prSet presAssocID="{C87B8950-E971-4AA2-BC64-16CC91B11C65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</dgm:pt>
    <dgm:pt modelId="{9A390FB8-F67B-4801-80BB-1BA95BE18BA2}" type="pres">
      <dgm:prSet presAssocID="{C87B8950-E971-4AA2-BC64-16CC91B11C65}" presName="Background" presStyleLbl="bgImgPlace1" presStyleIdx="0" presStyleCnt="1"/>
      <dgm:spPr/>
    </dgm:pt>
    <dgm:pt modelId="{F0B0BF19-D0E0-45F6-B6B7-A907F8D3BDD3}" type="pres">
      <dgm:prSet presAssocID="{C87B8950-E971-4AA2-BC64-16CC91B11C65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8D24F761-418B-4688-8508-B95E35F89C83}" type="pres">
      <dgm:prSet presAssocID="{C87B8950-E971-4AA2-BC64-16CC91B11C65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EB33D79D-7968-4444-BE19-E70D92CF4C97}" type="pres">
      <dgm:prSet presAssocID="{C87B8950-E971-4AA2-BC64-16CC91B11C65}" presName="Plus" presStyleLbl="alignNode1" presStyleIdx="0" presStyleCnt="2" custLinFactX="200000" custLinFactNeighborX="285669" custLinFactNeighborY="15893"/>
      <dgm:spPr/>
    </dgm:pt>
    <dgm:pt modelId="{24B4378D-43C1-46B7-A29C-46EC58D1FA23}" type="pres">
      <dgm:prSet presAssocID="{C87B8950-E971-4AA2-BC64-16CC91B11C65}" presName="Minus" presStyleLbl="alignNode1" presStyleIdx="1" presStyleCnt="2" custLinFactX="-222274" custLinFactNeighborX="-300000" custLinFactNeighborY="-2910"/>
      <dgm:spPr/>
    </dgm:pt>
    <dgm:pt modelId="{AD5B95CC-C108-49C0-8F1C-CFBFD2BAE4FC}" type="pres">
      <dgm:prSet presAssocID="{C87B8950-E971-4AA2-BC64-16CC91B11C65}" presName="Divider" presStyleLbl="parChTrans1D1" presStyleIdx="0" presStyleCnt="1" custLinFactX="-12200000" custLinFactNeighborX="-12209913"/>
      <dgm:spPr/>
    </dgm:pt>
  </dgm:ptLst>
  <dgm:cxnLst>
    <dgm:cxn modelId="{BE477704-1502-4EB3-B08A-C5291B56313D}" srcId="{FC5E18E2-EA75-406B-9DAD-7C7133E10029}" destId="{107F70AE-5D36-47F9-99F2-7E0813A459CE}" srcOrd="0" destOrd="0" parTransId="{A5790B45-B8C0-4D1F-9E8B-926371C73864}" sibTransId="{DCE7E857-470B-41B6-9718-7704AA58D2C1}"/>
    <dgm:cxn modelId="{64FE601B-27FA-4E85-8148-219046EB45FB}" srcId="{9ECA3AAA-A2A9-4B15-8F21-EDF540FF1BDB}" destId="{453A9163-401B-4A1E-BFF7-D65D7459D824}" srcOrd="1" destOrd="0" parTransId="{92E9DDB1-DA2F-4677-820A-3DD2D3A1BCFA}" sibTransId="{43D5DB8A-5312-4004-8794-8D0F35D1AB3A}"/>
    <dgm:cxn modelId="{9F471B34-180F-49DE-9661-873C47789AA8}" type="presOf" srcId="{0CCBEE47-DC41-4529-B585-5209B057C245}" destId="{F0B0BF19-D0E0-45F6-B6B7-A907F8D3BDD3}" srcOrd="0" destOrd="3" presId="urn:microsoft.com/office/officeart/2009/3/layout/PlusandMinus"/>
    <dgm:cxn modelId="{A9FCCD64-F76E-4FB5-AC3F-8F78E6E69A1D}" type="presOf" srcId="{B80A04DE-8771-4B43-B8D5-01719BDC9743}" destId="{8D24F761-418B-4688-8508-B95E35F89C83}" srcOrd="0" destOrd="1" presId="urn:microsoft.com/office/officeart/2009/3/layout/PlusandMinus"/>
    <dgm:cxn modelId="{F8606969-1BD2-4084-BBF4-156BB548B8EB}" type="presOf" srcId="{C87B8950-E971-4AA2-BC64-16CC91B11C65}" destId="{9A4348CC-B543-45FB-B5B2-428714735966}" srcOrd="0" destOrd="0" presId="urn:microsoft.com/office/officeart/2009/3/layout/PlusandMinus"/>
    <dgm:cxn modelId="{2CE66F4A-8EEF-4CFE-B843-89B0056E3A7C}" type="presOf" srcId="{2BA85947-E7AE-4F69-93B6-2E73CE2E0B2E}" destId="{8D24F761-418B-4688-8508-B95E35F89C83}" srcOrd="0" destOrd="3" presId="urn:microsoft.com/office/officeart/2009/3/layout/PlusandMinus"/>
    <dgm:cxn modelId="{29B8FD6C-B031-4881-85F4-BBE24E8E9788}" type="presOf" srcId="{FC5E18E2-EA75-406B-9DAD-7C7133E10029}" destId="{F0B0BF19-D0E0-45F6-B6B7-A907F8D3BDD3}" srcOrd="0" destOrd="0" presId="urn:microsoft.com/office/officeart/2009/3/layout/PlusandMinus"/>
    <dgm:cxn modelId="{58943273-CA07-4507-B41C-B24D14E7480E}" srcId="{FC5E18E2-EA75-406B-9DAD-7C7133E10029}" destId="{0CCBEE47-DC41-4529-B585-5209B057C245}" srcOrd="2" destOrd="0" parTransId="{8BCC0751-DB1A-48F7-9E49-597DE3B0CA78}" sibTransId="{65C9330C-BD48-46EC-993A-E57142950F6B}"/>
    <dgm:cxn modelId="{98F66682-EC03-48AE-A81E-610A65419400}" type="presOf" srcId="{453A9163-401B-4A1E-BFF7-D65D7459D824}" destId="{8D24F761-418B-4688-8508-B95E35F89C83}" srcOrd="0" destOrd="2" presId="urn:microsoft.com/office/officeart/2009/3/layout/PlusandMinus"/>
    <dgm:cxn modelId="{3A033E89-C38D-453B-A847-E59D9410B2F8}" srcId="{C87B8950-E971-4AA2-BC64-16CC91B11C65}" destId="{FC5E18E2-EA75-406B-9DAD-7C7133E10029}" srcOrd="0" destOrd="0" parTransId="{AFE062BB-E926-4FC4-B305-EF0269347354}" sibTransId="{16E6FFDE-4D8B-4FDF-968B-05126EB42599}"/>
    <dgm:cxn modelId="{D9839C89-DD5F-46EB-96D3-A31B8B897EAA}" srcId="{9ECA3AAA-A2A9-4B15-8F21-EDF540FF1BDB}" destId="{B80A04DE-8771-4B43-B8D5-01719BDC9743}" srcOrd="0" destOrd="0" parTransId="{82DE681E-EA8F-4073-8688-7E7DDE7B97B3}" sibTransId="{B9A89777-9175-4152-AAAE-BE033036C405}"/>
    <dgm:cxn modelId="{77742C9A-8814-466A-905E-B52F5294CBAB}" type="presOf" srcId="{9ECA3AAA-A2A9-4B15-8F21-EDF540FF1BDB}" destId="{8D24F761-418B-4688-8508-B95E35F89C83}" srcOrd="0" destOrd="0" presId="urn:microsoft.com/office/officeart/2009/3/layout/PlusandMinus"/>
    <dgm:cxn modelId="{F0080EA7-E7A2-4D2E-9ADB-DFCCEC5095B1}" srcId="{9ECA3AAA-A2A9-4B15-8F21-EDF540FF1BDB}" destId="{2BA85947-E7AE-4F69-93B6-2E73CE2E0B2E}" srcOrd="2" destOrd="0" parTransId="{3001CECD-0337-4496-A807-5EB230BD1019}" sibTransId="{0E301B6A-914F-4E4A-96B0-0D8328159C78}"/>
    <dgm:cxn modelId="{110539AB-C096-46F1-B395-EBD6454916BC}" type="presOf" srcId="{86A60170-4414-4AC1-B2A6-71D48DF35AEF}" destId="{F0B0BF19-D0E0-45F6-B6B7-A907F8D3BDD3}" srcOrd="0" destOrd="2" presId="urn:microsoft.com/office/officeart/2009/3/layout/PlusandMinus"/>
    <dgm:cxn modelId="{AC4D06BB-6218-4916-87D1-1D42D36FE3F4}" type="presOf" srcId="{107F70AE-5D36-47F9-99F2-7E0813A459CE}" destId="{F0B0BF19-D0E0-45F6-B6B7-A907F8D3BDD3}" srcOrd="0" destOrd="1" presId="urn:microsoft.com/office/officeart/2009/3/layout/PlusandMinus"/>
    <dgm:cxn modelId="{598CD6D9-379E-4912-A963-677C55F43407}" srcId="{C87B8950-E971-4AA2-BC64-16CC91B11C65}" destId="{9ECA3AAA-A2A9-4B15-8F21-EDF540FF1BDB}" srcOrd="1" destOrd="0" parTransId="{69EE4A3E-64AD-419D-B9F8-4AE12E8F1CFC}" sibTransId="{6C6FDE5F-3D7A-4E0C-8F79-7546FD7008DA}"/>
    <dgm:cxn modelId="{EDABBEE0-8198-47B9-AEE3-0E5974C8A582}" srcId="{FC5E18E2-EA75-406B-9DAD-7C7133E10029}" destId="{86A60170-4414-4AC1-B2A6-71D48DF35AEF}" srcOrd="1" destOrd="0" parTransId="{AC88E8CC-680D-46DB-BA03-F98AE23302BB}" sibTransId="{F37BEA96-6E1E-4023-AC0D-26C2BB3854CF}"/>
    <dgm:cxn modelId="{65EA9E56-B472-4EFE-B747-1A69FB1ED10C}" type="presParOf" srcId="{9A4348CC-B543-45FB-B5B2-428714735966}" destId="{9A390FB8-F67B-4801-80BB-1BA95BE18BA2}" srcOrd="0" destOrd="0" presId="urn:microsoft.com/office/officeart/2009/3/layout/PlusandMinus"/>
    <dgm:cxn modelId="{4C43FEF8-3CF8-40D9-BFC8-049470525B56}" type="presParOf" srcId="{9A4348CC-B543-45FB-B5B2-428714735966}" destId="{F0B0BF19-D0E0-45F6-B6B7-A907F8D3BDD3}" srcOrd="1" destOrd="0" presId="urn:microsoft.com/office/officeart/2009/3/layout/PlusandMinus"/>
    <dgm:cxn modelId="{D6451EBE-3FA2-491A-9A23-53B6412F5C77}" type="presParOf" srcId="{9A4348CC-B543-45FB-B5B2-428714735966}" destId="{8D24F761-418B-4688-8508-B95E35F89C83}" srcOrd="2" destOrd="0" presId="urn:microsoft.com/office/officeart/2009/3/layout/PlusandMinus"/>
    <dgm:cxn modelId="{2B656EB6-7B31-4554-89E1-67855FEADEB3}" type="presParOf" srcId="{9A4348CC-B543-45FB-B5B2-428714735966}" destId="{EB33D79D-7968-4444-BE19-E70D92CF4C97}" srcOrd="3" destOrd="0" presId="urn:microsoft.com/office/officeart/2009/3/layout/PlusandMinus"/>
    <dgm:cxn modelId="{E3D2C519-1E5A-4E06-AFAB-B98545B16173}" type="presParOf" srcId="{9A4348CC-B543-45FB-B5B2-428714735966}" destId="{24B4378D-43C1-46B7-A29C-46EC58D1FA23}" srcOrd="4" destOrd="0" presId="urn:microsoft.com/office/officeart/2009/3/layout/PlusandMinus"/>
    <dgm:cxn modelId="{C8E61FF8-195B-41DC-AA89-867CFF46A32E}" type="presParOf" srcId="{9A4348CC-B543-45FB-B5B2-428714735966}" destId="{AD5B95CC-C108-49C0-8F1C-CFBFD2BAE4FC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D6D716-E812-4C49-9EBB-542BECF6EBDE}" type="doc">
      <dgm:prSet loTypeId="urn:microsoft.com/office/officeart/2005/8/layout/vList4" loCatId="list" qsTypeId="urn:microsoft.com/office/officeart/2005/8/quickstyle/simple1" qsCatId="simple" csTypeId="urn:microsoft.com/office/officeart/2005/8/colors/accent0_2" csCatId="mainScheme" phldr="1"/>
      <dgm:spPr/>
    </dgm:pt>
    <dgm:pt modelId="{230B7C74-B703-4CDF-A2EF-A866CAE716E8}">
      <dgm:prSet phldrT="[Texto]"/>
      <dgm:spPr/>
      <dgm:t>
        <a:bodyPr/>
        <a:lstStyle/>
        <a:p>
          <a:r>
            <a:rPr lang="es-MX" b="1" dirty="0">
              <a:latin typeface="Montserrat SemiBold" panose="00000700000000000000" pitchFamily="2" charset="0"/>
            </a:rPr>
            <a:t>Complementariedad</a:t>
          </a:r>
        </a:p>
      </dgm:t>
    </dgm:pt>
    <dgm:pt modelId="{D2CCB7FF-7D00-4998-AD4C-C78D53C3648A}" type="parTrans" cxnId="{65DECBAC-565F-48EE-92D3-E5F9638A6B8F}">
      <dgm:prSet/>
      <dgm:spPr/>
      <dgm:t>
        <a:bodyPr/>
        <a:lstStyle/>
        <a:p>
          <a:endParaRPr lang="es-MX"/>
        </a:p>
      </dgm:t>
    </dgm:pt>
    <dgm:pt modelId="{993522AC-06CF-4D0B-BCA4-A7705CDCE48B}" type="sibTrans" cxnId="{65DECBAC-565F-48EE-92D3-E5F9638A6B8F}">
      <dgm:prSet/>
      <dgm:spPr/>
      <dgm:t>
        <a:bodyPr/>
        <a:lstStyle/>
        <a:p>
          <a:endParaRPr lang="es-MX"/>
        </a:p>
      </dgm:t>
    </dgm:pt>
    <dgm:pt modelId="{D965A348-8D3D-4DDF-AA85-2D42014B51E2}">
      <dgm:prSet phldrT="[Texto]"/>
      <dgm:spPr/>
      <dgm:t>
        <a:bodyPr/>
        <a:lstStyle/>
        <a:p>
          <a:r>
            <a:rPr lang="es-MX" b="1" dirty="0">
              <a:latin typeface="Montserrat SemiBold" panose="00000700000000000000" pitchFamily="2" charset="0"/>
            </a:rPr>
            <a:t>Coordinación</a:t>
          </a:r>
        </a:p>
      </dgm:t>
    </dgm:pt>
    <dgm:pt modelId="{B4313EBD-4D8F-4EFC-A2C4-024766F54F1B}" type="parTrans" cxnId="{10071C44-F28F-4A08-A36D-5FE9E352CD22}">
      <dgm:prSet/>
      <dgm:spPr/>
      <dgm:t>
        <a:bodyPr/>
        <a:lstStyle/>
        <a:p>
          <a:endParaRPr lang="es-MX"/>
        </a:p>
      </dgm:t>
    </dgm:pt>
    <dgm:pt modelId="{A75F6532-AE03-48A1-926D-00B06236B082}" type="sibTrans" cxnId="{10071C44-F28F-4A08-A36D-5FE9E352CD22}">
      <dgm:prSet/>
      <dgm:spPr/>
      <dgm:t>
        <a:bodyPr/>
        <a:lstStyle/>
        <a:p>
          <a:endParaRPr lang="es-MX"/>
        </a:p>
      </dgm:t>
    </dgm:pt>
    <dgm:pt modelId="{747E9F82-6BE4-4E05-B4B1-7043BFAC129F}">
      <dgm:prSet phldrT="[Texto]"/>
      <dgm:spPr/>
      <dgm:t>
        <a:bodyPr/>
        <a:lstStyle/>
        <a:p>
          <a:r>
            <a:rPr lang="es-MX" b="1" dirty="0">
              <a:latin typeface="Montserrat SemiBold" panose="00000700000000000000" pitchFamily="2" charset="0"/>
            </a:rPr>
            <a:t>Comunicación</a:t>
          </a:r>
        </a:p>
      </dgm:t>
    </dgm:pt>
    <dgm:pt modelId="{03C2D214-BB70-467C-8D6F-BAEBFF9A08A0}" type="parTrans" cxnId="{26175D14-D32A-4F06-9339-71360D2D7A6B}">
      <dgm:prSet/>
      <dgm:spPr/>
      <dgm:t>
        <a:bodyPr/>
        <a:lstStyle/>
        <a:p>
          <a:endParaRPr lang="es-MX"/>
        </a:p>
      </dgm:t>
    </dgm:pt>
    <dgm:pt modelId="{C3F6E488-4BB7-4EE6-AA0E-6DB5C92E62DC}" type="sibTrans" cxnId="{26175D14-D32A-4F06-9339-71360D2D7A6B}">
      <dgm:prSet/>
      <dgm:spPr/>
      <dgm:t>
        <a:bodyPr/>
        <a:lstStyle/>
        <a:p>
          <a:endParaRPr lang="es-MX"/>
        </a:p>
      </dgm:t>
    </dgm:pt>
    <dgm:pt modelId="{C6B33C69-593A-49C0-8CE9-DAEC83517198}">
      <dgm:prSet/>
      <dgm:spPr/>
      <dgm:t>
        <a:bodyPr/>
        <a:lstStyle/>
        <a:p>
          <a:r>
            <a:rPr lang="es-MX" b="1" dirty="0">
              <a:latin typeface="Montserrat SemiBold" panose="00000700000000000000" pitchFamily="2" charset="0"/>
            </a:rPr>
            <a:t>Confianza</a:t>
          </a:r>
        </a:p>
      </dgm:t>
    </dgm:pt>
    <dgm:pt modelId="{C6EE6482-AAA2-45EB-8E84-9D3E698FB8CA}" type="parTrans" cxnId="{021A0C6B-4502-4BBE-B384-973BD21E8726}">
      <dgm:prSet/>
      <dgm:spPr/>
      <dgm:t>
        <a:bodyPr/>
        <a:lstStyle/>
        <a:p>
          <a:endParaRPr lang="es-MX"/>
        </a:p>
      </dgm:t>
    </dgm:pt>
    <dgm:pt modelId="{E2A77E30-B56F-49A4-B572-CC784E4933A7}" type="sibTrans" cxnId="{021A0C6B-4502-4BBE-B384-973BD21E8726}">
      <dgm:prSet/>
      <dgm:spPr/>
      <dgm:t>
        <a:bodyPr/>
        <a:lstStyle/>
        <a:p>
          <a:endParaRPr lang="es-MX"/>
        </a:p>
      </dgm:t>
    </dgm:pt>
    <dgm:pt modelId="{06F3CAE3-A480-40E0-B485-00ACFE09E65D}">
      <dgm:prSet/>
      <dgm:spPr/>
      <dgm:t>
        <a:bodyPr/>
        <a:lstStyle/>
        <a:p>
          <a:r>
            <a:rPr lang="es-MX" b="1" dirty="0">
              <a:latin typeface="Montserrat SemiBold" panose="00000700000000000000" pitchFamily="2" charset="0"/>
            </a:rPr>
            <a:t>Compromiso</a:t>
          </a:r>
        </a:p>
      </dgm:t>
    </dgm:pt>
    <dgm:pt modelId="{646F6B2A-731A-42A4-8E29-7139226B608F}" type="parTrans" cxnId="{C9D7A7CE-AC3A-46A9-AF73-59FFD25D5D23}">
      <dgm:prSet/>
      <dgm:spPr/>
      <dgm:t>
        <a:bodyPr/>
        <a:lstStyle/>
        <a:p>
          <a:endParaRPr lang="es-MX"/>
        </a:p>
      </dgm:t>
    </dgm:pt>
    <dgm:pt modelId="{A5DA36BD-68F7-43FA-A6E0-58EF8358F90E}" type="sibTrans" cxnId="{C9D7A7CE-AC3A-46A9-AF73-59FFD25D5D23}">
      <dgm:prSet/>
      <dgm:spPr/>
      <dgm:t>
        <a:bodyPr/>
        <a:lstStyle/>
        <a:p>
          <a:endParaRPr lang="es-MX"/>
        </a:p>
      </dgm:t>
    </dgm:pt>
    <dgm:pt modelId="{3258175F-F620-4641-AE1A-1E6C44A3D4FD}" type="pres">
      <dgm:prSet presAssocID="{48D6D716-E812-4C49-9EBB-542BECF6EBDE}" presName="linear" presStyleCnt="0">
        <dgm:presLayoutVars>
          <dgm:dir/>
          <dgm:resizeHandles val="exact"/>
        </dgm:presLayoutVars>
      </dgm:prSet>
      <dgm:spPr/>
    </dgm:pt>
    <dgm:pt modelId="{CCF7AB7A-F669-4BB3-9268-EF04B3C6C031}" type="pres">
      <dgm:prSet presAssocID="{230B7C74-B703-4CDF-A2EF-A866CAE716E8}" presName="comp" presStyleCnt="0"/>
      <dgm:spPr/>
    </dgm:pt>
    <dgm:pt modelId="{7675ADC5-1CD8-47B7-898E-B0CB785B5687}" type="pres">
      <dgm:prSet presAssocID="{230B7C74-B703-4CDF-A2EF-A866CAE716E8}" presName="box" presStyleLbl="node1" presStyleIdx="0" presStyleCnt="5"/>
      <dgm:spPr/>
    </dgm:pt>
    <dgm:pt modelId="{FD0CD750-7081-45A6-8B2A-37876A29A269}" type="pres">
      <dgm:prSet presAssocID="{230B7C74-B703-4CDF-A2EF-A866CAE716E8}" presName="img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</dgm:spPr>
    </dgm:pt>
    <dgm:pt modelId="{FE35246E-16E5-45A9-A56A-F805DB187BF5}" type="pres">
      <dgm:prSet presAssocID="{230B7C74-B703-4CDF-A2EF-A866CAE716E8}" presName="text" presStyleLbl="node1" presStyleIdx="0" presStyleCnt="5">
        <dgm:presLayoutVars>
          <dgm:bulletEnabled val="1"/>
        </dgm:presLayoutVars>
      </dgm:prSet>
      <dgm:spPr/>
    </dgm:pt>
    <dgm:pt modelId="{C18EF1D1-8FBA-4923-9C84-53152543924C}" type="pres">
      <dgm:prSet presAssocID="{993522AC-06CF-4D0B-BCA4-A7705CDCE48B}" presName="spacer" presStyleCnt="0"/>
      <dgm:spPr/>
    </dgm:pt>
    <dgm:pt modelId="{A0642E58-554A-4217-A7B8-6C70AF135081}" type="pres">
      <dgm:prSet presAssocID="{D965A348-8D3D-4DDF-AA85-2D42014B51E2}" presName="comp" presStyleCnt="0"/>
      <dgm:spPr/>
    </dgm:pt>
    <dgm:pt modelId="{9550C2EE-5DD1-40CF-9AAC-9562859BA760}" type="pres">
      <dgm:prSet presAssocID="{D965A348-8D3D-4DDF-AA85-2D42014B51E2}" presName="box" presStyleLbl="node1" presStyleIdx="1" presStyleCnt="5"/>
      <dgm:spPr/>
    </dgm:pt>
    <dgm:pt modelId="{40642016-F7B5-4362-B303-BA5855DDC738}" type="pres">
      <dgm:prSet presAssocID="{D965A348-8D3D-4DDF-AA85-2D42014B51E2}" presName="img" presStyleLbl="fgImgPlace1" presStyleIdx="1" presStyleCnt="5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0" b="-50000"/>
          </a:stretch>
        </a:blipFill>
      </dgm:spPr>
    </dgm:pt>
    <dgm:pt modelId="{F08CA85F-E625-4574-92CA-68461552889B}" type="pres">
      <dgm:prSet presAssocID="{D965A348-8D3D-4DDF-AA85-2D42014B51E2}" presName="text" presStyleLbl="node1" presStyleIdx="1" presStyleCnt="5">
        <dgm:presLayoutVars>
          <dgm:bulletEnabled val="1"/>
        </dgm:presLayoutVars>
      </dgm:prSet>
      <dgm:spPr/>
    </dgm:pt>
    <dgm:pt modelId="{052A9AF1-DBB2-41EF-BEEC-1198EA61DA11}" type="pres">
      <dgm:prSet presAssocID="{A75F6532-AE03-48A1-926D-00B06236B082}" presName="spacer" presStyleCnt="0"/>
      <dgm:spPr/>
    </dgm:pt>
    <dgm:pt modelId="{463F62FC-A5F6-4BE8-A301-048A3094184D}" type="pres">
      <dgm:prSet presAssocID="{747E9F82-6BE4-4E05-B4B1-7043BFAC129F}" presName="comp" presStyleCnt="0"/>
      <dgm:spPr/>
    </dgm:pt>
    <dgm:pt modelId="{8ACD838D-1E70-46E0-A7C5-D6527FA897C0}" type="pres">
      <dgm:prSet presAssocID="{747E9F82-6BE4-4E05-B4B1-7043BFAC129F}" presName="box" presStyleLbl="node1" presStyleIdx="2" presStyleCnt="5"/>
      <dgm:spPr/>
    </dgm:pt>
    <dgm:pt modelId="{158D8288-564D-4724-806F-9FC96CDCEF6F}" type="pres">
      <dgm:prSet presAssocID="{747E9F82-6BE4-4E05-B4B1-7043BFAC129F}" presName="img" presStyleLbl="f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0" b="-50000"/>
          </a:stretch>
        </a:blipFill>
      </dgm:spPr>
    </dgm:pt>
    <dgm:pt modelId="{AC7EE495-59A2-4454-9801-E0EC2E2ECF1A}" type="pres">
      <dgm:prSet presAssocID="{747E9F82-6BE4-4E05-B4B1-7043BFAC129F}" presName="text" presStyleLbl="node1" presStyleIdx="2" presStyleCnt="5">
        <dgm:presLayoutVars>
          <dgm:bulletEnabled val="1"/>
        </dgm:presLayoutVars>
      </dgm:prSet>
      <dgm:spPr/>
    </dgm:pt>
    <dgm:pt modelId="{F65C7F20-E541-4D30-9E85-38213C7DFAC9}" type="pres">
      <dgm:prSet presAssocID="{C3F6E488-4BB7-4EE6-AA0E-6DB5C92E62DC}" presName="spacer" presStyleCnt="0"/>
      <dgm:spPr/>
    </dgm:pt>
    <dgm:pt modelId="{09987F30-10EF-4283-AB93-06AFD060C31A}" type="pres">
      <dgm:prSet presAssocID="{C6B33C69-593A-49C0-8CE9-DAEC83517198}" presName="comp" presStyleCnt="0"/>
      <dgm:spPr/>
    </dgm:pt>
    <dgm:pt modelId="{9BF4CF8A-C2DA-42AF-977B-4B0C6EAF2457}" type="pres">
      <dgm:prSet presAssocID="{C6B33C69-593A-49C0-8CE9-DAEC83517198}" presName="box" presStyleLbl="node1" presStyleIdx="3" presStyleCnt="5"/>
      <dgm:spPr/>
    </dgm:pt>
    <dgm:pt modelId="{315244AF-5356-4048-92B5-0B46BDBF44DE}" type="pres">
      <dgm:prSet presAssocID="{C6B33C69-593A-49C0-8CE9-DAEC83517198}" presName="img" presStyleLbl="fgImgPlac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6000" b="-86000"/>
          </a:stretch>
        </a:blipFill>
      </dgm:spPr>
    </dgm:pt>
    <dgm:pt modelId="{9C6298D3-98E5-421C-A81D-C91FFA185507}" type="pres">
      <dgm:prSet presAssocID="{C6B33C69-593A-49C0-8CE9-DAEC83517198}" presName="text" presStyleLbl="node1" presStyleIdx="3" presStyleCnt="5">
        <dgm:presLayoutVars>
          <dgm:bulletEnabled val="1"/>
        </dgm:presLayoutVars>
      </dgm:prSet>
      <dgm:spPr/>
    </dgm:pt>
    <dgm:pt modelId="{F7C4FCF7-7E4F-4341-A2E6-CC2DD3DD0417}" type="pres">
      <dgm:prSet presAssocID="{E2A77E30-B56F-49A4-B572-CC784E4933A7}" presName="spacer" presStyleCnt="0"/>
      <dgm:spPr/>
    </dgm:pt>
    <dgm:pt modelId="{7CC9BD69-0E79-4BE5-8ED0-23977AE7091C}" type="pres">
      <dgm:prSet presAssocID="{06F3CAE3-A480-40E0-B485-00ACFE09E65D}" presName="comp" presStyleCnt="0"/>
      <dgm:spPr/>
    </dgm:pt>
    <dgm:pt modelId="{294039D9-DDB6-4A67-BAF5-A0F055466E36}" type="pres">
      <dgm:prSet presAssocID="{06F3CAE3-A480-40E0-B485-00ACFE09E65D}" presName="box" presStyleLbl="node1" presStyleIdx="4" presStyleCnt="5"/>
      <dgm:spPr/>
    </dgm:pt>
    <dgm:pt modelId="{46F3E5A5-00CE-44EE-B39E-7F1C42DF2B8A}" type="pres">
      <dgm:prSet presAssocID="{06F3CAE3-A480-40E0-B485-00ACFE09E65D}" presName="img" presStyleLbl="fgImgPlac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8000" b="-48000"/>
          </a:stretch>
        </a:blipFill>
      </dgm:spPr>
    </dgm:pt>
    <dgm:pt modelId="{0BFF05B9-7474-48A5-96C2-B76A538ADD77}" type="pres">
      <dgm:prSet presAssocID="{06F3CAE3-A480-40E0-B485-00ACFE09E65D}" presName="text" presStyleLbl="node1" presStyleIdx="4" presStyleCnt="5">
        <dgm:presLayoutVars>
          <dgm:bulletEnabled val="1"/>
        </dgm:presLayoutVars>
      </dgm:prSet>
      <dgm:spPr/>
    </dgm:pt>
  </dgm:ptLst>
  <dgm:cxnLst>
    <dgm:cxn modelId="{26175D14-D32A-4F06-9339-71360D2D7A6B}" srcId="{48D6D716-E812-4C49-9EBB-542BECF6EBDE}" destId="{747E9F82-6BE4-4E05-B4B1-7043BFAC129F}" srcOrd="2" destOrd="0" parTransId="{03C2D214-BB70-467C-8D6F-BAEBFF9A08A0}" sibTransId="{C3F6E488-4BB7-4EE6-AA0E-6DB5C92E62DC}"/>
    <dgm:cxn modelId="{24B07B2A-7AF4-4C78-B884-9D4616CB1775}" type="presOf" srcId="{D965A348-8D3D-4DDF-AA85-2D42014B51E2}" destId="{F08CA85F-E625-4574-92CA-68461552889B}" srcOrd="1" destOrd="0" presId="urn:microsoft.com/office/officeart/2005/8/layout/vList4"/>
    <dgm:cxn modelId="{39BEDB3F-8622-4269-8DD9-688DC28507FC}" type="presOf" srcId="{D965A348-8D3D-4DDF-AA85-2D42014B51E2}" destId="{9550C2EE-5DD1-40CF-9AAC-9562859BA760}" srcOrd="0" destOrd="0" presId="urn:microsoft.com/office/officeart/2005/8/layout/vList4"/>
    <dgm:cxn modelId="{BCD40844-93A1-4D42-B9BA-7A1C36A83F45}" type="presOf" srcId="{C6B33C69-593A-49C0-8CE9-DAEC83517198}" destId="{9C6298D3-98E5-421C-A81D-C91FFA185507}" srcOrd="1" destOrd="0" presId="urn:microsoft.com/office/officeart/2005/8/layout/vList4"/>
    <dgm:cxn modelId="{10071C44-F28F-4A08-A36D-5FE9E352CD22}" srcId="{48D6D716-E812-4C49-9EBB-542BECF6EBDE}" destId="{D965A348-8D3D-4DDF-AA85-2D42014B51E2}" srcOrd="1" destOrd="0" parTransId="{B4313EBD-4D8F-4EFC-A2C4-024766F54F1B}" sibTransId="{A75F6532-AE03-48A1-926D-00B06236B082}"/>
    <dgm:cxn modelId="{A3D2EE65-A59D-4A0F-A877-30AE94B21807}" type="presOf" srcId="{06F3CAE3-A480-40E0-B485-00ACFE09E65D}" destId="{294039D9-DDB6-4A67-BAF5-A0F055466E36}" srcOrd="0" destOrd="0" presId="urn:microsoft.com/office/officeart/2005/8/layout/vList4"/>
    <dgm:cxn modelId="{021A0C6B-4502-4BBE-B384-973BD21E8726}" srcId="{48D6D716-E812-4C49-9EBB-542BECF6EBDE}" destId="{C6B33C69-593A-49C0-8CE9-DAEC83517198}" srcOrd="3" destOrd="0" parTransId="{C6EE6482-AAA2-45EB-8E84-9D3E698FB8CA}" sibTransId="{E2A77E30-B56F-49A4-B572-CC784E4933A7}"/>
    <dgm:cxn modelId="{8FF60772-4249-4770-BCC0-12E09AA5895A}" type="presOf" srcId="{06F3CAE3-A480-40E0-B485-00ACFE09E65D}" destId="{0BFF05B9-7474-48A5-96C2-B76A538ADD77}" srcOrd="1" destOrd="0" presId="urn:microsoft.com/office/officeart/2005/8/layout/vList4"/>
    <dgm:cxn modelId="{F06E2756-5AA7-4BA3-84C8-73C99FDB3A72}" type="presOf" srcId="{230B7C74-B703-4CDF-A2EF-A866CAE716E8}" destId="{FE35246E-16E5-45A9-A56A-F805DB187BF5}" srcOrd="1" destOrd="0" presId="urn:microsoft.com/office/officeart/2005/8/layout/vList4"/>
    <dgm:cxn modelId="{0D72A78E-0425-4237-AA5D-734FC938C9B9}" type="presOf" srcId="{230B7C74-B703-4CDF-A2EF-A866CAE716E8}" destId="{7675ADC5-1CD8-47B7-898E-B0CB785B5687}" srcOrd="0" destOrd="0" presId="urn:microsoft.com/office/officeart/2005/8/layout/vList4"/>
    <dgm:cxn modelId="{7868CD93-48E1-4934-A60F-2AA2A9020295}" type="presOf" srcId="{747E9F82-6BE4-4E05-B4B1-7043BFAC129F}" destId="{AC7EE495-59A2-4454-9801-E0EC2E2ECF1A}" srcOrd="1" destOrd="0" presId="urn:microsoft.com/office/officeart/2005/8/layout/vList4"/>
    <dgm:cxn modelId="{C30904A0-4F86-4A05-9383-E965D2E82A95}" type="presOf" srcId="{48D6D716-E812-4C49-9EBB-542BECF6EBDE}" destId="{3258175F-F620-4641-AE1A-1E6C44A3D4FD}" srcOrd="0" destOrd="0" presId="urn:microsoft.com/office/officeart/2005/8/layout/vList4"/>
    <dgm:cxn modelId="{65DECBAC-565F-48EE-92D3-E5F9638A6B8F}" srcId="{48D6D716-E812-4C49-9EBB-542BECF6EBDE}" destId="{230B7C74-B703-4CDF-A2EF-A866CAE716E8}" srcOrd="0" destOrd="0" parTransId="{D2CCB7FF-7D00-4998-AD4C-C78D53C3648A}" sibTransId="{993522AC-06CF-4D0B-BCA4-A7705CDCE48B}"/>
    <dgm:cxn modelId="{DD3400B9-56DE-4E48-A51B-9F7911E43438}" type="presOf" srcId="{747E9F82-6BE4-4E05-B4B1-7043BFAC129F}" destId="{8ACD838D-1E70-46E0-A7C5-D6527FA897C0}" srcOrd="0" destOrd="0" presId="urn:microsoft.com/office/officeart/2005/8/layout/vList4"/>
    <dgm:cxn modelId="{C9D7A7CE-AC3A-46A9-AF73-59FFD25D5D23}" srcId="{48D6D716-E812-4C49-9EBB-542BECF6EBDE}" destId="{06F3CAE3-A480-40E0-B485-00ACFE09E65D}" srcOrd="4" destOrd="0" parTransId="{646F6B2A-731A-42A4-8E29-7139226B608F}" sibTransId="{A5DA36BD-68F7-43FA-A6E0-58EF8358F90E}"/>
    <dgm:cxn modelId="{6290D6F3-853B-4C5F-A69F-297260DAD9CB}" type="presOf" srcId="{C6B33C69-593A-49C0-8CE9-DAEC83517198}" destId="{9BF4CF8A-C2DA-42AF-977B-4B0C6EAF2457}" srcOrd="0" destOrd="0" presId="urn:microsoft.com/office/officeart/2005/8/layout/vList4"/>
    <dgm:cxn modelId="{758AB0D0-CE94-4701-82E4-2647B8976E4C}" type="presParOf" srcId="{3258175F-F620-4641-AE1A-1E6C44A3D4FD}" destId="{CCF7AB7A-F669-4BB3-9268-EF04B3C6C031}" srcOrd="0" destOrd="0" presId="urn:microsoft.com/office/officeart/2005/8/layout/vList4"/>
    <dgm:cxn modelId="{EEB9630E-992A-4F9E-AE52-91D65346C787}" type="presParOf" srcId="{CCF7AB7A-F669-4BB3-9268-EF04B3C6C031}" destId="{7675ADC5-1CD8-47B7-898E-B0CB785B5687}" srcOrd="0" destOrd="0" presId="urn:microsoft.com/office/officeart/2005/8/layout/vList4"/>
    <dgm:cxn modelId="{F11E99CB-8571-483A-9773-8FC98B17DA28}" type="presParOf" srcId="{CCF7AB7A-F669-4BB3-9268-EF04B3C6C031}" destId="{FD0CD750-7081-45A6-8B2A-37876A29A269}" srcOrd="1" destOrd="0" presId="urn:microsoft.com/office/officeart/2005/8/layout/vList4"/>
    <dgm:cxn modelId="{FC584338-376D-4C87-A8B1-25D7189A7A97}" type="presParOf" srcId="{CCF7AB7A-F669-4BB3-9268-EF04B3C6C031}" destId="{FE35246E-16E5-45A9-A56A-F805DB187BF5}" srcOrd="2" destOrd="0" presId="urn:microsoft.com/office/officeart/2005/8/layout/vList4"/>
    <dgm:cxn modelId="{A0681C95-C0D5-456D-AA85-B813A4CCF0D5}" type="presParOf" srcId="{3258175F-F620-4641-AE1A-1E6C44A3D4FD}" destId="{C18EF1D1-8FBA-4923-9C84-53152543924C}" srcOrd="1" destOrd="0" presId="urn:microsoft.com/office/officeart/2005/8/layout/vList4"/>
    <dgm:cxn modelId="{ACDCAFF6-3F26-45DE-AC90-7BA394E66CD1}" type="presParOf" srcId="{3258175F-F620-4641-AE1A-1E6C44A3D4FD}" destId="{A0642E58-554A-4217-A7B8-6C70AF135081}" srcOrd="2" destOrd="0" presId="urn:microsoft.com/office/officeart/2005/8/layout/vList4"/>
    <dgm:cxn modelId="{0CC33CF3-F745-4DE1-8E3D-A411839113A2}" type="presParOf" srcId="{A0642E58-554A-4217-A7B8-6C70AF135081}" destId="{9550C2EE-5DD1-40CF-9AAC-9562859BA760}" srcOrd="0" destOrd="0" presId="urn:microsoft.com/office/officeart/2005/8/layout/vList4"/>
    <dgm:cxn modelId="{D9DCD2D2-D4DD-4045-A51C-0B618B9BC6E0}" type="presParOf" srcId="{A0642E58-554A-4217-A7B8-6C70AF135081}" destId="{40642016-F7B5-4362-B303-BA5855DDC738}" srcOrd="1" destOrd="0" presId="urn:microsoft.com/office/officeart/2005/8/layout/vList4"/>
    <dgm:cxn modelId="{9C207A3A-E9FC-4006-84A1-5168F3F19288}" type="presParOf" srcId="{A0642E58-554A-4217-A7B8-6C70AF135081}" destId="{F08CA85F-E625-4574-92CA-68461552889B}" srcOrd="2" destOrd="0" presId="urn:microsoft.com/office/officeart/2005/8/layout/vList4"/>
    <dgm:cxn modelId="{1B47A30D-7097-4ED9-BD89-84EBB410D740}" type="presParOf" srcId="{3258175F-F620-4641-AE1A-1E6C44A3D4FD}" destId="{052A9AF1-DBB2-41EF-BEEC-1198EA61DA11}" srcOrd="3" destOrd="0" presId="urn:microsoft.com/office/officeart/2005/8/layout/vList4"/>
    <dgm:cxn modelId="{B7FE6755-5F90-4769-AEB3-216BCB7EE38B}" type="presParOf" srcId="{3258175F-F620-4641-AE1A-1E6C44A3D4FD}" destId="{463F62FC-A5F6-4BE8-A301-048A3094184D}" srcOrd="4" destOrd="0" presId="urn:microsoft.com/office/officeart/2005/8/layout/vList4"/>
    <dgm:cxn modelId="{07ADE273-4391-4215-8CB7-FBFB356C7E7A}" type="presParOf" srcId="{463F62FC-A5F6-4BE8-A301-048A3094184D}" destId="{8ACD838D-1E70-46E0-A7C5-D6527FA897C0}" srcOrd="0" destOrd="0" presId="urn:microsoft.com/office/officeart/2005/8/layout/vList4"/>
    <dgm:cxn modelId="{7B28C8F1-36DD-4E4C-8868-52999B54E81A}" type="presParOf" srcId="{463F62FC-A5F6-4BE8-A301-048A3094184D}" destId="{158D8288-564D-4724-806F-9FC96CDCEF6F}" srcOrd="1" destOrd="0" presId="urn:microsoft.com/office/officeart/2005/8/layout/vList4"/>
    <dgm:cxn modelId="{60E75A7A-C0F1-4940-BA08-9CBF2EE3187D}" type="presParOf" srcId="{463F62FC-A5F6-4BE8-A301-048A3094184D}" destId="{AC7EE495-59A2-4454-9801-E0EC2E2ECF1A}" srcOrd="2" destOrd="0" presId="urn:microsoft.com/office/officeart/2005/8/layout/vList4"/>
    <dgm:cxn modelId="{FAD07976-3956-4595-8698-949630BC52B2}" type="presParOf" srcId="{3258175F-F620-4641-AE1A-1E6C44A3D4FD}" destId="{F65C7F20-E541-4D30-9E85-38213C7DFAC9}" srcOrd="5" destOrd="0" presId="urn:microsoft.com/office/officeart/2005/8/layout/vList4"/>
    <dgm:cxn modelId="{F8099E24-CAB2-46A9-B76F-9CDB5E9F3B96}" type="presParOf" srcId="{3258175F-F620-4641-AE1A-1E6C44A3D4FD}" destId="{09987F30-10EF-4283-AB93-06AFD060C31A}" srcOrd="6" destOrd="0" presId="urn:microsoft.com/office/officeart/2005/8/layout/vList4"/>
    <dgm:cxn modelId="{B591206D-0D6C-4E74-A11D-53C47DCF5C25}" type="presParOf" srcId="{09987F30-10EF-4283-AB93-06AFD060C31A}" destId="{9BF4CF8A-C2DA-42AF-977B-4B0C6EAF2457}" srcOrd="0" destOrd="0" presId="urn:microsoft.com/office/officeart/2005/8/layout/vList4"/>
    <dgm:cxn modelId="{46E992D9-020B-4E3A-8EF0-D85DE16DDA3E}" type="presParOf" srcId="{09987F30-10EF-4283-AB93-06AFD060C31A}" destId="{315244AF-5356-4048-92B5-0B46BDBF44DE}" srcOrd="1" destOrd="0" presId="urn:microsoft.com/office/officeart/2005/8/layout/vList4"/>
    <dgm:cxn modelId="{46D6BA09-75FF-4B02-852A-7A9408CEC8A2}" type="presParOf" srcId="{09987F30-10EF-4283-AB93-06AFD060C31A}" destId="{9C6298D3-98E5-421C-A81D-C91FFA185507}" srcOrd="2" destOrd="0" presId="urn:microsoft.com/office/officeart/2005/8/layout/vList4"/>
    <dgm:cxn modelId="{032C79B0-3758-4729-8A87-5EF9F1E50AC6}" type="presParOf" srcId="{3258175F-F620-4641-AE1A-1E6C44A3D4FD}" destId="{F7C4FCF7-7E4F-4341-A2E6-CC2DD3DD0417}" srcOrd="7" destOrd="0" presId="urn:microsoft.com/office/officeart/2005/8/layout/vList4"/>
    <dgm:cxn modelId="{F58FFFA9-0B24-40A8-AE53-1F8687645EF7}" type="presParOf" srcId="{3258175F-F620-4641-AE1A-1E6C44A3D4FD}" destId="{7CC9BD69-0E79-4BE5-8ED0-23977AE7091C}" srcOrd="8" destOrd="0" presId="urn:microsoft.com/office/officeart/2005/8/layout/vList4"/>
    <dgm:cxn modelId="{ECC91209-228D-41C5-AFD6-505CDC273BA4}" type="presParOf" srcId="{7CC9BD69-0E79-4BE5-8ED0-23977AE7091C}" destId="{294039D9-DDB6-4A67-BAF5-A0F055466E36}" srcOrd="0" destOrd="0" presId="urn:microsoft.com/office/officeart/2005/8/layout/vList4"/>
    <dgm:cxn modelId="{3EFE1EDC-D582-4650-815F-6DD8AD56759D}" type="presParOf" srcId="{7CC9BD69-0E79-4BE5-8ED0-23977AE7091C}" destId="{46F3E5A5-00CE-44EE-B39E-7F1C42DF2B8A}" srcOrd="1" destOrd="0" presId="urn:microsoft.com/office/officeart/2005/8/layout/vList4"/>
    <dgm:cxn modelId="{9B55C017-6C0C-48B0-93A3-E5ED76B7AF81}" type="presParOf" srcId="{7CC9BD69-0E79-4BE5-8ED0-23977AE7091C}" destId="{0BFF05B9-7474-48A5-96C2-B76A538ADD7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C1D8351-944A-4502-B330-348291076C7B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A9BE2A96-FD63-4F00-8459-E6A050302118}">
      <dgm:prSet phldrT="[Texto]" custT="1"/>
      <dgm:spPr>
        <a:solidFill>
          <a:schemeClr val="accent1">
            <a:hueOff val="0"/>
            <a:satOff val="0"/>
            <a:lumOff val="0"/>
            <a:alpha val="14000"/>
          </a:schemeClr>
        </a:solidFill>
        <a:ln>
          <a:noFill/>
        </a:ln>
      </dgm:spPr>
      <dgm:t>
        <a:bodyPr/>
        <a:lstStyle/>
        <a:p>
          <a:r>
            <a:rPr lang="es-MX" sz="2300" b="1" dirty="0">
              <a:solidFill>
                <a:schemeClr val="tx1">
                  <a:lumMod val="50000"/>
                </a:schemeClr>
              </a:solidFill>
              <a:latin typeface="Montserrat SemiBold" panose="00000700000000000000" pitchFamily="2" charset="0"/>
            </a:rPr>
            <a:t>Formación</a:t>
          </a:r>
        </a:p>
      </dgm:t>
    </dgm:pt>
    <dgm:pt modelId="{B25F1AB0-9ED5-4CC5-BC0A-EE35AA1BA6F1}" type="parTrans" cxnId="{EDD46C39-0593-47C1-92BC-9D7AF0DFE709}">
      <dgm:prSet/>
      <dgm:spPr/>
      <dgm:t>
        <a:bodyPr/>
        <a:lstStyle/>
        <a:p>
          <a:endParaRPr lang="es-MX"/>
        </a:p>
      </dgm:t>
    </dgm:pt>
    <dgm:pt modelId="{64C26155-468E-4741-8422-21DF2B3E9CBD}" type="sibTrans" cxnId="{EDD46C39-0593-47C1-92BC-9D7AF0DFE709}">
      <dgm:prSet/>
      <dgm:spPr>
        <a:solidFill>
          <a:schemeClr val="accent1">
            <a:tint val="40000"/>
            <a:hueOff val="0"/>
            <a:satOff val="0"/>
            <a:lumOff val="0"/>
            <a:alpha val="0"/>
          </a:schemeClr>
        </a:solidFill>
      </dgm:spPr>
      <dgm:t>
        <a:bodyPr/>
        <a:lstStyle/>
        <a:p>
          <a:endParaRPr lang="es-MX"/>
        </a:p>
      </dgm:t>
    </dgm:pt>
    <dgm:pt modelId="{D0C9288F-F9FA-4119-A2FB-4440596F8612}">
      <dgm:prSet phldrT="[Texto]" custT="1"/>
      <dgm:spPr>
        <a:solidFill>
          <a:schemeClr val="accent1">
            <a:hueOff val="0"/>
            <a:satOff val="0"/>
            <a:lumOff val="0"/>
            <a:alpha val="14000"/>
          </a:schemeClr>
        </a:solidFill>
        <a:ln>
          <a:noFill/>
        </a:ln>
      </dgm:spPr>
      <dgm:t>
        <a:bodyPr/>
        <a:lstStyle/>
        <a:p>
          <a:r>
            <a:rPr lang="es-MX" sz="2300" b="1" dirty="0">
              <a:solidFill>
                <a:schemeClr val="tx1">
                  <a:lumMod val="50000"/>
                </a:schemeClr>
              </a:solidFill>
              <a:latin typeface="Montserrat SemiBold" panose="00000700000000000000" pitchFamily="2" charset="0"/>
            </a:rPr>
            <a:t>Primeras dificultades</a:t>
          </a:r>
        </a:p>
      </dgm:t>
    </dgm:pt>
    <dgm:pt modelId="{4F6C9F10-EC43-47FC-85B6-961B3B5B9F01}" type="parTrans" cxnId="{477E3F30-ACAE-4A3B-BFC5-0E3312A8E2CE}">
      <dgm:prSet/>
      <dgm:spPr/>
      <dgm:t>
        <a:bodyPr/>
        <a:lstStyle/>
        <a:p>
          <a:endParaRPr lang="es-MX"/>
        </a:p>
      </dgm:t>
    </dgm:pt>
    <dgm:pt modelId="{2E102100-9D61-4972-B84C-63641C355683}" type="sibTrans" cxnId="{477E3F30-ACAE-4A3B-BFC5-0E3312A8E2CE}">
      <dgm:prSet/>
      <dgm:spPr/>
      <dgm:t>
        <a:bodyPr/>
        <a:lstStyle/>
        <a:p>
          <a:endParaRPr lang="es-MX"/>
        </a:p>
      </dgm:t>
    </dgm:pt>
    <dgm:pt modelId="{44BEDF9A-174E-4320-912D-3A4F88FDA88F}">
      <dgm:prSet phldrT="[Texto]" custT="1"/>
      <dgm:spPr>
        <a:solidFill>
          <a:schemeClr val="accent1">
            <a:hueOff val="0"/>
            <a:satOff val="0"/>
            <a:lumOff val="0"/>
            <a:alpha val="14000"/>
          </a:schemeClr>
        </a:solidFill>
        <a:ln>
          <a:noFill/>
        </a:ln>
      </dgm:spPr>
      <dgm:t>
        <a:bodyPr/>
        <a:lstStyle/>
        <a:p>
          <a:r>
            <a:rPr lang="es-MX" sz="2300" b="1" dirty="0">
              <a:solidFill>
                <a:schemeClr val="tx1">
                  <a:lumMod val="50000"/>
                </a:schemeClr>
              </a:solidFill>
              <a:latin typeface="Montserrat SemiBold" panose="00000700000000000000" pitchFamily="2" charset="0"/>
            </a:rPr>
            <a:t>Acoplamiento</a:t>
          </a:r>
        </a:p>
      </dgm:t>
    </dgm:pt>
    <dgm:pt modelId="{AE24A833-76A7-4864-BD98-73B252FF1957}" type="parTrans" cxnId="{67158546-6959-46DD-9356-C12186CE6B16}">
      <dgm:prSet/>
      <dgm:spPr/>
      <dgm:t>
        <a:bodyPr/>
        <a:lstStyle/>
        <a:p>
          <a:endParaRPr lang="es-MX"/>
        </a:p>
      </dgm:t>
    </dgm:pt>
    <dgm:pt modelId="{E5ABB0CB-7E96-4DB3-9BDF-30E46FBD9C36}" type="sibTrans" cxnId="{67158546-6959-46DD-9356-C12186CE6B16}">
      <dgm:prSet/>
      <dgm:spPr/>
      <dgm:t>
        <a:bodyPr/>
        <a:lstStyle/>
        <a:p>
          <a:endParaRPr lang="es-MX"/>
        </a:p>
      </dgm:t>
    </dgm:pt>
    <dgm:pt modelId="{903AF4A6-0340-416C-AB1B-E8A972BAFD1A}">
      <dgm:prSet phldrT="[Texto]" custT="1"/>
      <dgm:spPr>
        <a:solidFill>
          <a:schemeClr val="accent1">
            <a:hueOff val="0"/>
            <a:satOff val="0"/>
            <a:lumOff val="0"/>
            <a:alpha val="14000"/>
          </a:schemeClr>
        </a:solidFill>
        <a:ln>
          <a:noFill/>
        </a:ln>
      </dgm:spPr>
      <dgm:t>
        <a:bodyPr/>
        <a:lstStyle/>
        <a:p>
          <a:r>
            <a:rPr lang="es-MX" sz="2300" b="1" dirty="0">
              <a:solidFill>
                <a:schemeClr val="tx1">
                  <a:lumMod val="50000"/>
                </a:schemeClr>
              </a:solidFill>
              <a:latin typeface="Montserrat SemiBold" panose="00000700000000000000" pitchFamily="2" charset="0"/>
            </a:rPr>
            <a:t>Madurez</a:t>
          </a:r>
        </a:p>
      </dgm:t>
    </dgm:pt>
    <dgm:pt modelId="{D19A8D30-7498-408A-B62D-B1D8C54180C6}" type="parTrans" cxnId="{E9CC4005-DA36-4835-ABE7-BE7FA7655234}">
      <dgm:prSet/>
      <dgm:spPr/>
      <dgm:t>
        <a:bodyPr/>
        <a:lstStyle/>
        <a:p>
          <a:endParaRPr lang="es-MX"/>
        </a:p>
      </dgm:t>
    </dgm:pt>
    <dgm:pt modelId="{95388518-2102-40A8-A0D5-EED91FD804B3}" type="sibTrans" cxnId="{E9CC4005-DA36-4835-ABE7-BE7FA7655234}">
      <dgm:prSet/>
      <dgm:spPr/>
      <dgm:t>
        <a:bodyPr/>
        <a:lstStyle/>
        <a:p>
          <a:endParaRPr lang="es-MX"/>
        </a:p>
      </dgm:t>
    </dgm:pt>
    <dgm:pt modelId="{99E2F36E-B4EB-4737-A260-FF2E49C5CB1B}">
      <dgm:prSet phldrT="[Texto]" custT="1"/>
      <dgm:spPr>
        <a:solidFill>
          <a:schemeClr val="accent1">
            <a:hueOff val="0"/>
            <a:satOff val="0"/>
            <a:lumOff val="0"/>
            <a:alpha val="14000"/>
          </a:schemeClr>
        </a:solidFill>
        <a:ln>
          <a:noFill/>
        </a:ln>
      </dgm:spPr>
      <dgm:t>
        <a:bodyPr/>
        <a:lstStyle/>
        <a:p>
          <a:r>
            <a:rPr lang="es-MX" sz="2300" b="1" dirty="0" err="1">
              <a:solidFill>
                <a:schemeClr val="tx1">
                  <a:lumMod val="50000"/>
                </a:schemeClr>
              </a:solidFill>
              <a:latin typeface="Montserrat SemiBold" panose="00000700000000000000" pitchFamily="2" charset="0"/>
            </a:rPr>
            <a:t>Retroalimen-tación</a:t>
          </a:r>
          <a:endParaRPr lang="es-MX" sz="2300" b="1" dirty="0">
            <a:solidFill>
              <a:schemeClr val="tx1">
                <a:lumMod val="50000"/>
              </a:schemeClr>
            </a:solidFill>
            <a:latin typeface="Montserrat SemiBold" panose="00000700000000000000" pitchFamily="2" charset="0"/>
          </a:endParaRPr>
        </a:p>
      </dgm:t>
    </dgm:pt>
    <dgm:pt modelId="{61710BCC-B955-42D9-99D5-C5A9840E34F5}" type="parTrans" cxnId="{5A7777AC-7F27-40AD-9432-E52798F7E401}">
      <dgm:prSet/>
      <dgm:spPr/>
      <dgm:t>
        <a:bodyPr/>
        <a:lstStyle/>
        <a:p>
          <a:endParaRPr lang="es-MX"/>
        </a:p>
      </dgm:t>
    </dgm:pt>
    <dgm:pt modelId="{250478F7-2B1E-475F-A42C-D9D4389A41D9}" type="sibTrans" cxnId="{5A7777AC-7F27-40AD-9432-E52798F7E401}">
      <dgm:prSet/>
      <dgm:spPr/>
      <dgm:t>
        <a:bodyPr/>
        <a:lstStyle/>
        <a:p>
          <a:endParaRPr lang="es-MX"/>
        </a:p>
      </dgm:t>
    </dgm:pt>
    <dgm:pt modelId="{FF0D3830-BD1C-42E3-9CBC-571943FCAF28}" type="pres">
      <dgm:prSet presAssocID="{6C1D8351-944A-4502-B330-348291076C7B}" presName="Name0" presStyleCnt="0">
        <dgm:presLayoutVars>
          <dgm:dir/>
          <dgm:resizeHandles val="exact"/>
        </dgm:presLayoutVars>
      </dgm:prSet>
      <dgm:spPr/>
    </dgm:pt>
    <dgm:pt modelId="{A2909381-1716-4ADB-A31B-468C820A0961}" type="pres">
      <dgm:prSet presAssocID="{6C1D8351-944A-4502-B330-348291076C7B}" presName="cycle" presStyleCnt="0"/>
      <dgm:spPr/>
    </dgm:pt>
    <dgm:pt modelId="{8FAA535A-3A3B-4A41-A9F2-B359DE56AADD}" type="pres">
      <dgm:prSet presAssocID="{A9BE2A96-FD63-4F00-8459-E6A050302118}" presName="nodeFirstNode" presStyleLbl="node1" presStyleIdx="0" presStyleCnt="5" custRadScaleRad="107588" custRadScaleInc="-23526">
        <dgm:presLayoutVars>
          <dgm:bulletEnabled val="1"/>
        </dgm:presLayoutVars>
      </dgm:prSet>
      <dgm:spPr/>
    </dgm:pt>
    <dgm:pt modelId="{05F34735-2EA1-4639-8B61-2BACB018D5B0}" type="pres">
      <dgm:prSet presAssocID="{64C26155-468E-4741-8422-21DF2B3E9CBD}" presName="sibTransFirstNode" presStyleLbl="bgShp" presStyleIdx="0" presStyleCnt="1"/>
      <dgm:spPr/>
    </dgm:pt>
    <dgm:pt modelId="{902832F7-ED0D-423F-84E5-AE27001F908E}" type="pres">
      <dgm:prSet presAssocID="{D0C9288F-F9FA-4119-A2FB-4440596F8612}" presName="nodeFollowingNodes" presStyleLbl="node1" presStyleIdx="1" presStyleCnt="5" custRadScaleRad="101943" custRadScaleInc="-26828">
        <dgm:presLayoutVars>
          <dgm:bulletEnabled val="1"/>
        </dgm:presLayoutVars>
      </dgm:prSet>
      <dgm:spPr/>
    </dgm:pt>
    <dgm:pt modelId="{526AC1F8-7443-4D19-A9EC-97EB135F5743}" type="pres">
      <dgm:prSet presAssocID="{44BEDF9A-174E-4320-912D-3A4F88FDA88F}" presName="nodeFollowingNodes" presStyleLbl="node1" presStyleIdx="2" presStyleCnt="5" custScaleX="112645" custRadScaleRad="87183" custRadScaleInc="-47229">
        <dgm:presLayoutVars>
          <dgm:bulletEnabled val="1"/>
        </dgm:presLayoutVars>
      </dgm:prSet>
      <dgm:spPr/>
    </dgm:pt>
    <dgm:pt modelId="{CDAA4CDB-AF89-4DF3-8FFE-594848F9C444}" type="pres">
      <dgm:prSet presAssocID="{903AF4A6-0340-416C-AB1B-E8A972BAFD1A}" presName="nodeFollowingNodes" presStyleLbl="node1" presStyleIdx="3" presStyleCnt="5" custRadScaleRad="87461" custRadScaleInc="-4455">
        <dgm:presLayoutVars>
          <dgm:bulletEnabled val="1"/>
        </dgm:presLayoutVars>
      </dgm:prSet>
      <dgm:spPr/>
    </dgm:pt>
    <dgm:pt modelId="{91CC3152-7261-47AE-A63D-963FF7D59B4D}" type="pres">
      <dgm:prSet presAssocID="{99E2F36E-B4EB-4737-A260-FF2E49C5CB1B}" presName="nodeFollowingNodes" presStyleLbl="node1" presStyleIdx="4" presStyleCnt="5" custScaleX="107324" custRadScaleRad="96417" custRadScaleInc="-19649">
        <dgm:presLayoutVars>
          <dgm:bulletEnabled val="1"/>
        </dgm:presLayoutVars>
      </dgm:prSet>
      <dgm:spPr/>
    </dgm:pt>
  </dgm:ptLst>
  <dgm:cxnLst>
    <dgm:cxn modelId="{E9CC4005-DA36-4835-ABE7-BE7FA7655234}" srcId="{6C1D8351-944A-4502-B330-348291076C7B}" destId="{903AF4A6-0340-416C-AB1B-E8A972BAFD1A}" srcOrd="3" destOrd="0" parTransId="{D19A8D30-7498-408A-B62D-B1D8C54180C6}" sibTransId="{95388518-2102-40A8-A0D5-EED91FD804B3}"/>
    <dgm:cxn modelId="{477E3F30-ACAE-4A3B-BFC5-0E3312A8E2CE}" srcId="{6C1D8351-944A-4502-B330-348291076C7B}" destId="{D0C9288F-F9FA-4119-A2FB-4440596F8612}" srcOrd="1" destOrd="0" parTransId="{4F6C9F10-EC43-47FC-85B6-961B3B5B9F01}" sibTransId="{2E102100-9D61-4972-B84C-63641C355683}"/>
    <dgm:cxn modelId="{9473E531-13E9-49F8-B021-4BC90E215A8F}" type="presOf" srcId="{A9BE2A96-FD63-4F00-8459-E6A050302118}" destId="{8FAA535A-3A3B-4A41-A9F2-B359DE56AADD}" srcOrd="0" destOrd="0" presId="urn:microsoft.com/office/officeart/2005/8/layout/cycle3"/>
    <dgm:cxn modelId="{EDD46C39-0593-47C1-92BC-9D7AF0DFE709}" srcId="{6C1D8351-944A-4502-B330-348291076C7B}" destId="{A9BE2A96-FD63-4F00-8459-E6A050302118}" srcOrd="0" destOrd="0" parTransId="{B25F1AB0-9ED5-4CC5-BC0A-EE35AA1BA6F1}" sibTransId="{64C26155-468E-4741-8422-21DF2B3E9CBD}"/>
    <dgm:cxn modelId="{6DBD525C-A53B-44CD-9997-5DC384A76B54}" type="presOf" srcId="{64C26155-468E-4741-8422-21DF2B3E9CBD}" destId="{05F34735-2EA1-4639-8B61-2BACB018D5B0}" srcOrd="0" destOrd="0" presId="urn:microsoft.com/office/officeart/2005/8/layout/cycle3"/>
    <dgm:cxn modelId="{67158546-6959-46DD-9356-C12186CE6B16}" srcId="{6C1D8351-944A-4502-B330-348291076C7B}" destId="{44BEDF9A-174E-4320-912D-3A4F88FDA88F}" srcOrd="2" destOrd="0" parTransId="{AE24A833-76A7-4864-BD98-73B252FF1957}" sibTransId="{E5ABB0CB-7E96-4DB3-9BDF-30E46FBD9C36}"/>
    <dgm:cxn modelId="{6C23ED88-B748-4334-814D-4AD6FBA00981}" type="presOf" srcId="{D0C9288F-F9FA-4119-A2FB-4440596F8612}" destId="{902832F7-ED0D-423F-84E5-AE27001F908E}" srcOrd="0" destOrd="0" presId="urn:microsoft.com/office/officeart/2005/8/layout/cycle3"/>
    <dgm:cxn modelId="{5A7777AC-7F27-40AD-9432-E52798F7E401}" srcId="{6C1D8351-944A-4502-B330-348291076C7B}" destId="{99E2F36E-B4EB-4737-A260-FF2E49C5CB1B}" srcOrd="4" destOrd="0" parTransId="{61710BCC-B955-42D9-99D5-C5A9840E34F5}" sibTransId="{250478F7-2B1E-475F-A42C-D9D4389A41D9}"/>
    <dgm:cxn modelId="{4A92C7B8-BC1B-43F7-BCD6-168E67DFBA83}" type="presOf" srcId="{99E2F36E-B4EB-4737-A260-FF2E49C5CB1B}" destId="{91CC3152-7261-47AE-A63D-963FF7D59B4D}" srcOrd="0" destOrd="0" presId="urn:microsoft.com/office/officeart/2005/8/layout/cycle3"/>
    <dgm:cxn modelId="{89B15DBB-B2E0-4697-9B86-F1B6E807DC8E}" type="presOf" srcId="{44BEDF9A-174E-4320-912D-3A4F88FDA88F}" destId="{526AC1F8-7443-4D19-A9EC-97EB135F5743}" srcOrd="0" destOrd="0" presId="urn:microsoft.com/office/officeart/2005/8/layout/cycle3"/>
    <dgm:cxn modelId="{03134CD6-D910-47C8-82CF-DCB8316E90AB}" type="presOf" srcId="{903AF4A6-0340-416C-AB1B-E8A972BAFD1A}" destId="{CDAA4CDB-AF89-4DF3-8FFE-594848F9C444}" srcOrd="0" destOrd="0" presId="urn:microsoft.com/office/officeart/2005/8/layout/cycle3"/>
    <dgm:cxn modelId="{4A4B04DF-58F3-4772-ADCF-3170EBEB8624}" type="presOf" srcId="{6C1D8351-944A-4502-B330-348291076C7B}" destId="{FF0D3830-BD1C-42E3-9CBC-571943FCAF28}" srcOrd="0" destOrd="0" presId="urn:microsoft.com/office/officeart/2005/8/layout/cycle3"/>
    <dgm:cxn modelId="{B041E9FB-F466-4BFF-886B-30786CB6DC37}" type="presParOf" srcId="{FF0D3830-BD1C-42E3-9CBC-571943FCAF28}" destId="{A2909381-1716-4ADB-A31B-468C820A0961}" srcOrd="0" destOrd="0" presId="urn:microsoft.com/office/officeart/2005/8/layout/cycle3"/>
    <dgm:cxn modelId="{556658AA-06C7-45F9-BD02-E577907A489D}" type="presParOf" srcId="{A2909381-1716-4ADB-A31B-468C820A0961}" destId="{8FAA535A-3A3B-4A41-A9F2-B359DE56AADD}" srcOrd="0" destOrd="0" presId="urn:microsoft.com/office/officeart/2005/8/layout/cycle3"/>
    <dgm:cxn modelId="{CD90F6BD-ED2F-48E1-AD7E-F67BDED10CC3}" type="presParOf" srcId="{A2909381-1716-4ADB-A31B-468C820A0961}" destId="{05F34735-2EA1-4639-8B61-2BACB018D5B0}" srcOrd="1" destOrd="0" presId="urn:microsoft.com/office/officeart/2005/8/layout/cycle3"/>
    <dgm:cxn modelId="{CD5066A7-0523-47B1-A78E-2E364810A3A7}" type="presParOf" srcId="{A2909381-1716-4ADB-A31B-468C820A0961}" destId="{902832F7-ED0D-423F-84E5-AE27001F908E}" srcOrd="2" destOrd="0" presId="urn:microsoft.com/office/officeart/2005/8/layout/cycle3"/>
    <dgm:cxn modelId="{B7E8EA18-1336-4262-93B4-E865A7B3B08C}" type="presParOf" srcId="{A2909381-1716-4ADB-A31B-468C820A0961}" destId="{526AC1F8-7443-4D19-A9EC-97EB135F5743}" srcOrd="3" destOrd="0" presId="urn:microsoft.com/office/officeart/2005/8/layout/cycle3"/>
    <dgm:cxn modelId="{4469A5B8-62E7-419C-87C7-B7FD1B05654E}" type="presParOf" srcId="{A2909381-1716-4ADB-A31B-468C820A0961}" destId="{CDAA4CDB-AF89-4DF3-8FFE-594848F9C444}" srcOrd="4" destOrd="0" presId="urn:microsoft.com/office/officeart/2005/8/layout/cycle3"/>
    <dgm:cxn modelId="{C872FD8E-1B5A-4DB3-A247-E19B413D97E7}" type="presParOf" srcId="{A2909381-1716-4ADB-A31B-468C820A0961}" destId="{91CC3152-7261-47AE-A63D-963FF7D59B4D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8EC4725-EC2F-5F4F-894B-FEF5FC107C61}" type="doc">
      <dgm:prSet loTypeId="urn:microsoft.com/office/officeart/2005/8/layout/venn1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BCCD0E19-3598-4D4C-B65A-25D567D65E33}">
      <dgm:prSet phldrT="[Texto]"/>
      <dgm:spPr/>
      <dgm:t>
        <a:bodyPr/>
        <a:lstStyle/>
        <a:p>
          <a:pPr>
            <a:buClr>
              <a:srgbClr val="92D050"/>
            </a:buClr>
            <a:buFont typeface="Wingdings" panose="05000000000000000000" pitchFamily="2" charset="2"/>
            <a:buChar char="ü"/>
          </a:pPr>
          <a:r>
            <a:rPr lang="es-MX" b="1" dirty="0">
              <a:solidFill>
                <a:schemeClr val="bg2">
                  <a:lumMod val="90000"/>
                  <a:lumOff val="10000"/>
                </a:schemeClr>
              </a:solidFill>
              <a:latin typeface="Montserrat" panose="00000500000000000000" pitchFamily="2" charset="0"/>
            </a:rPr>
            <a:t>Actitudes</a:t>
          </a:r>
          <a:endParaRPr lang="es-ES" b="1" dirty="0">
            <a:solidFill>
              <a:schemeClr val="bg2">
                <a:lumMod val="90000"/>
                <a:lumOff val="10000"/>
              </a:schemeClr>
            </a:solidFill>
          </a:endParaRPr>
        </a:p>
      </dgm:t>
    </dgm:pt>
    <dgm:pt modelId="{0EFCD408-F244-4E44-B597-D93CF71806B1}" type="parTrans" cxnId="{CADA9566-D54E-F74A-B951-374DFB53A168}">
      <dgm:prSet/>
      <dgm:spPr/>
      <dgm:t>
        <a:bodyPr/>
        <a:lstStyle/>
        <a:p>
          <a:endParaRPr lang="es-ES"/>
        </a:p>
      </dgm:t>
    </dgm:pt>
    <dgm:pt modelId="{C154D707-D974-BE45-A43A-119CFEE46E4D}" type="sibTrans" cxnId="{CADA9566-D54E-F74A-B951-374DFB53A168}">
      <dgm:prSet/>
      <dgm:spPr/>
      <dgm:t>
        <a:bodyPr/>
        <a:lstStyle/>
        <a:p>
          <a:endParaRPr lang="es-ES"/>
        </a:p>
      </dgm:t>
    </dgm:pt>
    <dgm:pt modelId="{615BA0DA-F3FE-B04E-B17A-7696AB47738F}">
      <dgm:prSet/>
      <dgm:spPr/>
      <dgm:t>
        <a:bodyPr/>
        <a:lstStyle/>
        <a:p>
          <a:r>
            <a:rPr lang="es-MX" b="1" dirty="0">
              <a:solidFill>
                <a:schemeClr val="bg2">
                  <a:lumMod val="90000"/>
                  <a:lumOff val="10000"/>
                </a:schemeClr>
              </a:solidFill>
              <a:latin typeface="Montserrat" panose="00000500000000000000" pitchFamily="2" charset="0"/>
            </a:rPr>
            <a:t>Relaciones </a:t>
          </a:r>
        </a:p>
      </dgm:t>
    </dgm:pt>
    <dgm:pt modelId="{6F3C8290-0501-244F-8845-967B3B2F3123}" type="parTrans" cxnId="{2BD8D215-9F94-5D4B-807C-97B255DA54F1}">
      <dgm:prSet/>
      <dgm:spPr/>
      <dgm:t>
        <a:bodyPr/>
        <a:lstStyle/>
        <a:p>
          <a:endParaRPr lang="es-ES"/>
        </a:p>
      </dgm:t>
    </dgm:pt>
    <dgm:pt modelId="{FE80B9B2-F855-E449-AD2A-8A181BCB64B4}" type="sibTrans" cxnId="{2BD8D215-9F94-5D4B-807C-97B255DA54F1}">
      <dgm:prSet/>
      <dgm:spPr/>
      <dgm:t>
        <a:bodyPr/>
        <a:lstStyle/>
        <a:p>
          <a:endParaRPr lang="es-ES"/>
        </a:p>
      </dgm:t>
    </dgm:pt>
    <dgm:pt modelId="{6675B11D-19A4-3A42-8309-F9BD7D8872AF}">
      <dgm:prSet/>
      <dgm:spPr/>
      <dgm:t>
        <a:bodyPr/>
        <a:lstStyle/>
        <a:p>
          <a:r>
            <a:rPr lang="es-MX" b="1" dirty="0">
              <a:solidFill>
                <a:schemeClr val="bg2">
                  <a:lumMod val="90000"/>
                  <a:lumOff val="10000"/>
                </a:schemeClr>
              </a:solidFill>
              <a:latin typeface="Montserrat" panose="00000500000000000000" pitchFamily="2" charset="0"/>
            </a:rPr>
            <a:t>Capacidades</a:t>
          </a:r>
        </a:p>
      </dgm:t>
    </dgm:pt>
    <dgm:pt modelId="{AD929A70-1906-E94E-9E35-78E3D134BD68}" type="parTrans" cxnId="{B60C52AC-9B03-3A4D-B064-8CDFE9F576CF}">
      <dgm:prSet/>
      <dgm:spPr/>
      <dgm:t>
        <a:bodyPr/>
        <a:lstStyle/>
        <a:p>
          <a:endParaRPr lang="es-ES"/>
        </a:p>
      </dgm:t>
    </dgm:pt>
    <dgm:pt modelId="{6CE56DF8-25A2-A64A-8C76-C651576A9033}" type="sibTrans" cxnId="{B60C52AC-9B03-3A4D-B064-8CDFE9F576CF}">
      <dgm:prSet/>
      <dgm:spPr/>
      <dgm:t>
        <a:bodyPr/>
        <a:lstStyle/>
        <a:p>
          <a:endParaRPr lang="es-ES"/>
        </a:p>
      </dgm:t>
    </dgm:pt>
    <dgm:pt modelId="{F4C60EA8-919B-854C-B21D-6EA947BE0966}">
      <dgm:prSet/>
      <dgm:spPr/>
      <dgm:t>
        <a:bodyPr/>
        <a:lstStyle/>
        <a:p>
          <a:r>
            <a:rPr lang="es-MX" b="1" dirty="0">
              <a:solidFill>
                <a:schemeClr val="bg2">
                  <a:lumMod val="90000"/>
                  <a:lumOff val="10000"/>
                </a:schemeClr>
              </a:solidFill>
              <a:latin typeface="Montserrat" panose="00000500000000000000" pitchFamily="2" charset="0"/>
            </a:rPr>
            <a:t>Conocimientos</a:t>
          </a:r>
        </a:p>
      </dgm:t>
    </dgm:pt>
    <dgm:pt modelId="{BFF7E761-41E5-F944-B8DC-FB360421D432}" type="parTrans" cxnId="{62AA5017-EC40-EF43-84DC-11215F85438B}">
      <dgm:prSet/>
      <dgm:spPr/>
      <dgm:t>
        <a:bodyPr/>
        <a:lstStyle/>
        <a:p>
          <a:endParaRPr lang="es-ES"/>
        </a:p>
      </dgm:t>
    </dgm:pt>
    <dgm:pt modelId="{9B821D53-8DC1-EF4C-93CF-BA32686516D0}" type="sibTrans" cxnId="{62AA5017-EC40-EF43-84DC-11215F85438B}">
      <dgm:prSet/>
      <dgm:spPr/>
      <dgm:t>
        <a:bodyPr/>
        <a:lstStyle/>
        <a:p>
          <a:endParaRPr lang="es-ES"/>
        </a:p>
      </dgm:t>
    </dgm:pt>
    <dgm:pt modelId="{96E8959E-295F-C149-958D-C5AE2D98B7B8}">
      <dgm:prSet/>
      <dgm:spPr/>
      <dgm:t>
        <a:bodyPr/>
        <a:lstStyle/>
        <a:p>
          <a:r>
            <a:rPr lang="es-MX" b="1" dirty="0">
              <a:solidFill>
                <a:schemeClr val="bg2">
                  <a:lumMod val="90000"/>
                  <a:lumOff val="10000"/>
                </a:schemeClr>
              </a:solidFill>
              <a:latin typeface="Montserrat" panose="00000500000000000000" pitchFamily="2" charset="0"/>
            </a:rPr>
            <a:t>Experiencia</a:t>
          </a:r>
        </a:p>
      </dgm:t>
    </dgm:pt>
    <dgm:pt modelId="{FFE225E8-A3F1-914D-B6D4-8285A975A1F7}" type="parTrans" cxnId="{53FDCEF9-3E13-8448-A60C-118754EFC08A}">
      <dgm:prSet/>
      <dgm:spPr/>
      <dgm:t>
        <a:bodyPr/>
        <a:lstStyle/>
        <a:p>
          <a:endParaRPr lang="es-ES"/>
        </a:p>
      </dgm:t>
    </dgm:pt>
    <dgm:pt modelId="{4618AA58-5377-1346-AFCA-E088D7200E88}" type="sibTrans" cxnId="{53FDCEF9-3E13-8448-A60C-118754EFC08A}">
      <dgm:prSet/>
      <dgm:spPr/>
      <dgm:t>
        <a:bodyPr/>
        <a:lstStyle/>
        <a:p>
          <a:endParaRPr lang="es-ES"/>
        </a:p>
      </dgm:t>
    </dgm:pt>
    <dgm:pt modelId="{5893DEB9-C6F2-7047-A771-1635CD54D797}">
      <dgm:prSet/>
      <dgm:spPr/>
      <dgm:t>
        <a:bodyPr/>
        <a:lstStyle/>
        <a:p>
          <a:r>
            <a:rPr lang="es-MX" b="1" dirty="0">
              <a:solidFill>
                <a:schemeClr val="bg2">
                  <a:lumMod val="90000"/>
                  <a:lumOff val="10000"/>
                </a:schemeClr>
              </a:solidFill>
              <a:latin typeface="Montserrat" panose="00000500000000000000" pitchFamily="2" charset="0"/>
            </a:rPr>
            <a:t>Habilidad de gestión</a:t>
          </a:r>
        </a:p>
      </dgm:t>
    </dgm:pt>
    <dgm:pt modelId="{786C3D3A-1579-F148-917C-34EE8A04EC0B}" type="parTrans" cxnId="{E0BFAEB3-6A06-4F4A-84DE-7808062083CF}">
      <dgm:prSet/>
      <dgm:spPr/>
      <dgm:t>
        <a:bodyPr/>
        <a:lstStyle/>
        <a:p>
          <a:endParaRPr lang="es-ES"/>
        </a:p>
      </dgm:t>
    </dgm:pt>
    <dgm:pt modelId="{B0B3B3D5-90DA-854B-89BB-EE843B7DDF31}" type="sibTrans" cxnId="{E0BFAEB3-6A06-4F4A-84DE-7808062083CF}">
      <dgm:prSet/>
      <dgm:spPr/>
      <dgm:t>
        <a:bodyPr/>
        <a:lstStyle/>
        <a:p>
          <a:endParaRPr lang="es-ES"/>
        </a:p>
      </dgm:t>
    </dgm:pt>
    <dgm:pt modelId="{9E24E085-5C60-A146-9749-6D3075D8FE06}">
      <dgm:prSet/>
      <dgm:spPr/>
      <dgm:t>
        <a:bodyPr/>
        <a:lstStyle/>
        <a:p>
          <a:r>
            <a:rPr lang="es-MX" b="1" dirty="0">
              <a:solidFill>
                <a:schemeClr val="bg2">
                  <a:lumMod val="90000"/>
                  <a:lumOff val="10000"/>
                </a:schemeClr>
              </a:solidFill>
              <a:latin typeface="Montserrat" panose="00000500000000000000" pitchFamily="2" charset="0"/>
            </a:rPr>
            <a:t>Proactividad</a:t>
          </a:r>
        </a:p>
      </dgm:t>
    </dgm:pt>
    <dgm:pt modelId="{F22F27BE-6C22-9944-B32C-3AF1602B13F0}" type="parTrans" cxnId="{58F3A401-5780-2F4A-AC15-9B4FE1B3E53A}">
      <dgm:prSet/>
      <dgm:spPr/>
      <dgm:t>
        <a:bodyPr/>
        <a:lstStyle/>
        <a:p>
          <a:endParaRPr lang="es-ES"/>
        </a:p>
      </dgm:t>
    </dgm:pt>
    <dgm:pt modelId="{9C675A28-A0C9-0C45-A55B-EE263276A473}" type="sibTrans" cxnId="{58F3A401-5780-2F4A-AC15-9B4FE1B3E53A}">
      <dgm:prSet/>
      <dgm:spPr/>
      <dgm:t>
        <a:bodyPr/>
        <a:lstStyle/>
        <a:p>
          <a:endParaRPr lang="es-ES"/>
        </a:p>
      </dgm:t>
    </dgm:pt>
    <dgm:pt modelId="{2B528AAF-AB0C-FA4D-83CB-4852407F3FC6}">
      <dgm:prSet/>
      <dgm:spPr/>
      <dgm:t>
        <a:bodyPr/>
        <a:lstStyle/>
        <a:p>
          <a:endParaRPr lang="es-MX"/>
        </a:p>
      </dgm:t>
    </dgm:pt>
    <dgm:pt modelId="{BE0FDD1B-4A46-9946-B5A8-FB2276829A96}" type="parTrans" cxnId="{299EC067-927B-0A42-BED2-757D55951785}">
      <dgm:prSet/>
      <dgm:spPr/>
      <dgm:t>
        <a:bodyPr/>
        <a:lstStyle/>
        <a:p>
          <a:endParaRPr lang="es-ES"/>
        </a:p>
      </dgm:t>
    </dgm:pt>
    <dgm:pt modelId="{50893AE9-8349-8D43-B91D-B9BFE1CF0F58}" type="sibTrans" cxnId="{299EC067-927B-0A42-BED2-757D55951785}">
      <dgm:prSet/>
      <dgm:spPr/>
      <dgm:t>
        <a:bodyPr/>
        <a:lstStyle/>
        <a:p>
          <a:endParaRPr lang="es-ES"/>
        </a:p>
      </dgm:t>
    </dgm:pt>
    <dgm:pt modelId="{CFC304E0-49D1-C94A-A489-0BECBCB0D34A}" type="pres">
      <dgm:prSet presAssocID="{28EC4725-EC2F-5F4F-894B-FEF5FC107C61}" presName="compositeShape" presStyleCnt="0">
        <dgm:presLayoutVars>
          <dgm:chMax val="7"/>
          <dgm:dir/>
          <dgm:resizeHandles val="exact"/>
        </dgm:presLayoutVars>
      </dgm:prSet>
      <dgm:spPr/>
    </dgm:pt>
    <dgm:pt modelId="{FEC5FBC5-5FC5-3C47-8139-5CCED8E5DF17}" type="pres">
      <dgm:prSet presAssocID="{BCCD0E19-3598-4D4C-B65A-25D567D65E33}" presName="circ1" presStyleLbl="vennNode1" presStyleIdx="0" presStyleCnt="7"/>
      <dgm:spPr/>
    </dgm:pt>
    <dgm:pt modelId="{19B9D341-6CF0-5F44-B75A-4E3E3ACEB679}" type="pres">
      <dgm:prSet presAssocID="{BCCD0E19-3598-4D4C-B65A-25D567D65E3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AC2EDBE9-8C7F-104E-96F4-FEB04F06ECDF}" type="pres">
      <dgm:prSet presAssocID="{615BA0DA-F3FE-B04E-B17A-7696AB47738F}" presName="circ2" presStyleLbl="vennNode1" presStyleIdx="1" presStyleCnt="7"/>
      <dgm:spPr/>
    </dgm:pt>
    <dgm:pt modelId="{00D9A73C-3D4A-6248-9704-A90DF35D4A17}" type="pres">
      <dgm:prSet presAssocID="{615BA0DA-F3FE-B04E-B17A-7696AB47738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00EC42E7-50D7-B04E-BB98-4CAA716BAE14}" type="pres">
      <dgm:prSet presAssocID="{6675B11D-19A4-3A42-8309-F9BD7D8872AF}" presName="circ3" presStyleLbl="vennNode1" presStyleIdx="2" presStyleCnt="7"/>
      <dgm:spPr/>
    </dgm:pt>
    <dgm:pt modelId="{8F159839-16C5-2D41-9663-F225E3458446}" type="pres">
      <dgm:prSet presAssocID="{6675B11D-19A4-3A42-8309-F9BD7D8872AF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5F694752-D408-004E-8474-A50C5B94AC60}" type="pres">
      <dgm:prSet presAssocID="{F4C60EA8-919B-854C-B21D-6EA947BE0966}" presName="circ4" presStyleLbl="vennNode1" presStyleIdx="3" presStyleCnt="7"/>
      <dgm:spPr/>
    </dgm:pt>
    <dgm:pt modelId="{D796DBFB-29EC-0B48-B234-A77AE494D758}" type="pres">
      <dgm:prSet presAssocID="{F4C60EA8-919B-854C-B21D-6EA947BE0966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5CAFBFC2-FACA-F245-AB84-6C4318F2EAAC}" type="pres">
      <dgm:prSet presAssocID="{96E8959E-295F-C149-958D-C5AE2D98B7B8}" presName="circ5" presStyleLbl="vennNode1" presStyleIdx="4" presStyleCnt="7"/>
      <dgm:spPr/>
    </dgm:pt>
    <dgm:pt modelId="{1C8A9534-EB7B-C44A-9658-C581E954732E}" type="pres">
      <dgm:prSet presAssocID="{96E8959E-295F-C149-958D-C5AE2D98B7B8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D25AF055-893C-1F45-8E64-33EDCAE899E5}" type="pres">
      <dgm:prSet presAssocID="{5893DEB9-C6F2-7047-A771-1635CD54D797}" presName="circ6" presStyleLbl="vennNode1" presStyleIdx="5" presStyleCnt="7"/>
      <dgm:spPr/>
    </dgm:pt>
    <dgm:pt modelId="{E927C613-90E9-4D44-B3E3-A089BED15B2A}" type="pres">
      <dgm:prSet presAssocID="{5893DEB9-C6F2-7047-A771-1635CD54D797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120F53AC-0332-234C-AA41-0F90F1D7E687}" type="pres">
      <dgm:prSet presAssocID="{9E24E085-5C60-A146-9749-6D3075D8FE06}" presName="circ7" presStyleLbl="vennNode1" presStyleIdx="6" presStyleCnt="7"/>
      <dgm:spPr/>
    </dgm:pt>
    <dgm:pt modelId="{E1F366DA-7BB8-E84E-A920-0187EB4DD902}" type="pres">
      <dgm:prSet presAssocID="{9E24E085-5C60-A146-9749-6D3075D8FE06}" presName="circ7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58F3A401-5780-2F4A-AC15-9B4FE1B3E53A}" srcId="{28EC4725-EC2F-5F4F-894B-FEF5FC107C61}" destId="{9E24E085-5C60-A146-9749-6D3075D8FE06}" srcOrd="6" destOrd="0" parTransId="{F22F27BE-6C22-9944-B32C-3AF1602B13F0}" sibTransId="{9C675A28-A0C9-0C45-A55B-EE263276A473}"/>
    <dgm:cxn modelId="{6E471207-4EB8-BD47-A8EB-DC96EC92CDA8}" type="presOf" srcId="{28EC4725-EC2F-5F4F-894B-FEF5FC107C61}" destId="{CFC304E0-49D1-C94A-A489-0BECBCB0D34A}" srcOrd="0" destOrd="0" presId="urn:microsoft.com/office/officeart/2005/8/layout/venn1"/>
    <dgm:cxn modelId="{2BD8D215-9F94-5D4B-807C-97B255DA54F1}" srcId="{28EC4725-EC2F-5F4F-894B-FEF5FC107C61}" destId="{615BA0DA-F3FE-B04E-B17A-7696AB47738F}" srcOrd="1" destOrd="0" parTransId="{6F3C8290-0501-244F-8845-967B3B2F3123}" sibTransId="{FE80B9B2-F855-E449-AD2A-8A181BCB64B4}"/>
    <dgm:cxn modelId="{62AA5017-EC40-EF43-84DC-11215F85438B}" srcId="{28EC4725-EC2F-5F4F-894B-FEF5FC107C61}" destId="{F4C60EA8-919B-854C-B21D-6EA947BE0966}" srcOrd="3" destOrd="0" parTransId="{BFF7E761-41E5-F944-B8DC-FB360421D432}" sibTransId="{9B821D53-8DC1-EF4C-93CF-BA32686516D0}"/>
    <dgm:cxn modelId="{7467461A-328D-604B-8A5C-BD9D46D62203}" type="presOf" srcId="{9E24E085-5C60-A146-9749-6D3075D8FE06}" destId="{E1F366DA-7BB8-E84E-A920-0187EB4DD902}" srcOrd="0" destOrd="0" presId="urn:microsoft.com/office/officeart/2005/8/layout/venn1"/>
    <dgm:cxn modelId="{CADA9566-D54E-F74A-B951-374DFB53A168}" srcId="{28EC4725-EC2F-5F4F-894B-FEF5FC107C61}" destId="{BCCD0E19-3598-4D4C-B65A-25D567D65E33}" srcOrd="0" destOrd="0" parTransId="{0EFCD408-F244-4E44-B597-D93CF71806B1}" sibTransId="{C154D707-D974-BE45-A43A-119CFEE46E4D}"/>
    <dgm:cxn modelId="{299EC067-927B-0A42-BED2-757D55951785}" srcId="{28EC4725-EC2F-5F4F-894B-FEF5FC107C61}" destId="{2B528AAF-AB0C-FA4D-83CB-4852407F3FC6}" srcOrd="7" destOrd="0" parTransId="{BE0FDD1B-4A46-9946-B5A8-FB2276829A96}" sibTransId="{50893AE9-8349-8D43-B91D-B9BFE1CF0F58}"/>
    <dgm:cxn modelId="{3EBF1054-F29A-A848-93F2-8F3FFC8ABBF7}" type="presOf" srcId="{F4C60EA8-919B-854C-B21D-6EA947BE0966}" destId="{D796DBFB-29EC-0B48-B234-A77AE494D758}" srcOrd="0" destOrd="0" presId="urn:microsoft.com/office/officeart/2005/8/layout/venn1"/>
    <dgm:cxn modelId="{018D1978-5288-9147-98F0-413A920ECD29}" type="presOf" srcId="{BCCD0E19-3598-4D4C-B65A-25D567D65E33}" destId="{19B9D341-6CF0-5F44-B75A-4E3E3ACEB679}" srcOrd="0" destOrd="0" presId="urn:microsoft.com/office/officeart/2005/8/layout/venn1"/>
    <dgm:cxn modelId="{8AC7A49D-A992-964D-A0E6-DA9223B88DC1}" type="presOf" srcId="{96E8959E-295F-C149-958D-C5AE2D98B7B8}" destId="{1C8A9534-EB7B-C44A-9658-C581E954732E}" srcOrd="0" destOrd="0" presId="urn:microsoft.com/office/officeart/2005/8/layout/venn1"/>
    <dgm:cxn modelId="{F82FD89D-0D9F-5D4C-A500-F4AC80926444}" type="presOf" srcId="{6675B11D-19A4-3A42-8309-F9BD7D8872AF}" destId="{8F159839-16C5-2D41-9663-F225E3458446}" srcOrd="0" destOrd="0" presId="urn:microsoft.com/office/officeart/2005/8/layout/venn1"/>
    <dgm:cxn modelId="{B60C52AC-9B03-3A4D-B064-8CDFE9F576CF}" srcId="{28EC4725-EC2F-5F4F-894B-FEF5FC107C61}" destId="{6675B11D-19A4-3A42-8309-F9BD7D8872AF}" srcOrd="2" destOrd="0" parTransId="{AD929A70-1906-E94E-9E35-78E3D134BD68}" sibTransId="{6CE56DF8-25A2-A64A-8C76-C651576A9033}"/>
    <dgm:cxn modelId="{E0BFAEB3-6A06-4F4A-84DE-7808062083CF}" srcId="{28EC4725-EC2F-5F4F-894B-FEF5FC107C61}" destId="{5893DEB9-C6F2-7047-A771-1635CD54D797}" srcOrd="5" destOrd="0" parTransId="{786C3D3A-1579-F148-917C-34EE8A04EC0B}" sibTransId="{B0B3B3D5-90DA-854B-89BB-EE843B7DDF31}"/>
    <dgm:cxn modelId="{E1665CC6-084C-2042-9E81-B41C5574A29E}" type="presOf" srcId="{5893DEB9-C6F2-7047-A771-1635CD54D797}" destId="{E927C613-90E9-4D44-B3E3-A089BED15B2A}" srcOrd="0" destOrd="0" presId="urn:microsoft.com/office/officeart/2005/8/layout/venn1"/>
    <dgm:cxn modelId="{0F9563DD-8188-FD4F-A4E4-4D3D255FA21D}" type="presOf" srcId="{615BA0DA-F3FE-B04E-B17A-7696AB47738F}" destId="{00D9A73C-3D4A-6248-9704-A90DF35D4A17}" srcOrd="0" destOrd="0" presId="urn:microsoft.com/office/officeart/2005/8/layout/venn1"/>
    <dgm:cxn modelId="{53FDCEF9-3E13-8448-A60C-118754EFC08A}" srcId="{28EC4725-EC2F-5F4F-894B-FEF5FC107C61}" destId="{96E8959E-295F-C149-958D-C5AE2D98B7B8}" srcOrd="4" destOrd="0" parTransId="{FFE225E8-A3F1-914D-B6D4-8285A975A1F7}" sibTransId="{4618AA58-5377-1346-AFCA-E088D7200E88}"/>
    <dgm:cxn modelId="{E71E5A6D-1C21-7E43-AE9B-EE520035FB57}" type="presParOf" srcId="{CFC304E0-49D1-C94A-A489-0BECBCB0D34A}" destId="{FEC5FBC5-5FC5-3C47-8139-5CCED8E5DF17}" srcOrd="0" destOrd="0" presId="urn:microsoft.com/office/officeart/2005/8/layout/venn1"/>
    <dgm:cxn modelId="{9F9D5AF5-C1F8-1B42-8D5D-C43F88CEC132}" type="presParOf" srcId="{CFC304E0-49D1-C94A-A489-0BECBCB0D34A}" destId="{19B9D341-6CF0-5F44-B75A-4E3E3ACEB679}" srcOrd="1" destOrd="0" presId="urn:microsoft.com/office/officeart/2005/8/layout/venn1"/>
    <dgm:cxn modelId="{ED122BBF-8C5C-0A40-BAAF-67E996459ED9}" type="presParOf" srcId="{CFC304E0-49D1-C94A-A489-0BECBCB0D34A}" destId="{AC2EDBE9-8C7F-104E-96F4-FEB04F06ECDF}" srcOrd="2" destOrd="0" presId="urn:microsoft.com/office/officeart/2005/8/layout/venn1"/>
    <dgm:cxn modelId="{39A06E20-2463-864B-909A-A5B41C6F62F3}" type="presParOf" srcId="{CFC304E0-49D1-C94A-A489-0BECBCB0D34A}" destId="{00D9A73C-3D4A-6248-9704-A90DF35D4A17}" srcOrd="3" destOrd="0" presId="urn:microsoft.com/office/officeart/2005/8/layout/venn1"/>
    <dgm:cxn modelId="{0F1BA74A-F89C-9B47-9565-B71F8C4B2679}" type="presParOf" srcId="{CFC304E0-49D1-C94A-A489-0BECBCB0D34A}" destId="{00EC42E7-50D7-B04E-BB98-4CAA716BAE14}" srcOrd="4" destOrd="0" presId="urn:microsoft.com/office/officeart/2005/8/layout/venn1"/>
    <dgm:cxn modelId="{D0838EFF-5F60-F24A-BC7F-18C0188CCC36}" type="presParOf" srcId="{CFC304E0-49D1-C94A-A489-0BECBCB0D34A}" destId="{8F159839-16C5-2D41-9663-F225E3458446}" srcOrd="5" destOrd="0" presId="urn:microsoft.com/office/officeart/2005/8/layout/venn1"/>
    <dgm:cxn modelId="{48A792C0-22E8-3C48-A637-B8F1AAC84D59}" type="presParOf" srcId="{CFC304E0-49D1-C94A-A489-0BECBCB0D34A}" destId="{5F694752-D408-004E-8474-A50C5B94AC60}" srcOrd="6" destOrd="0" presId="urn:microsoft.com/office/officeart/2005/8/layout/venn1"/>
    <dgm:cxn modelId="{88081EDB-091D-8D43-96D7-8BFDE013D49B}" type="presParOf" srcId="{CFC304E0-49D1-C94A-A489-0BECBCB0D34A}" destId="{D796DBFB-29EC-0B48-B234-A77AE494D758}" srcOrd="7" destOrd="0" presId="urn:microsoft.com/office/officeart/2005/8/layout/venn1"/>
    <dgm:cxn modelId="{DFE7161C-C8AE-5F4B-BC67-1F6237E9021C}" type="presParOf" srcId="{CFC304E0-49D1-C94A-A489-0BECBCB0D34A}" destId="{5CAFBFC2-FACA-F245-AB84-6C4318F2EAAC}" srcOrd="8" destOrd="0" presId="urn:microsoft.com/office/officeart/2005/8/layout/venn1"/>
    <dgm:cxn modelId="{B87EAA29-5852-944B-8190-ECC8C1CE5453}" type="presParOf" srcId="{CFC304E0-49D1-C94A-A489-0BECBCB0D34A}" destId="{1C8A9534-EB7B-C44A-9658-C581E954732E}" srcOrd="9" destOrd="0" presId="urn:microsoft.com/office/officeart/2005/8/layout/venn1"/>
    <dgm:cxn modelId="{E0C49A8B-FADF-1E45-A366-70EF32FA9FCF}" type="presParOf" srcId="{CFC304E0-49D1-C94A-A489-0BECBCB0D34A}" destId="{D25AF055-893C-1F45-8E64-33EDCAE899E5}" srcOrd="10" destOrd="0" presId="urn:microsoft.com/office/officeart/2005/8/layout/venn1"/>
    <dgm:cxn modelId="{0E2B2E8E-7A60-2B43-90CB-615AA47FF5FE}" type="presParOf" srcId="{CFC304E0-49D1-C94A-A489-0BECBCB0D34A}" destId="{E927C613-90E9-4D44-B3E3-A089BED15B2A}" srcOrd="11" destOrd="0" presId="urn:microsoft.com/office/officeart/2005/8/layout/venn1"/>
    <dgm:cxn modelId="{2E7DBE5C-B3FF-C444-A405-093849704E80}" type="presParOf" srcId="{CFC304E0-49D1-C94A-A489-0BECBCB0D34A}" destId="{120F53AC-0332-234C-AA41-0F90F1D7E687}" srcOrd="12" destOrd="0" presId="urn:microsoft.com/office/officeart/2005/8/layout/venn1"/>
    <dgm:cxn modelId="{93485AD9-040C-0F42-A7B0-7017211AF6EE}" type="presParOf" srcId="{CFC304E0-49D1-C94A-A489-0BECBCB0D34A}" destId="{E1F366DA-7BB8-E84E-A920-0187EB4DD902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68EBC40-9BBF-44D1-BEB1-1C8832E54D09}" type="doc">
      <dgm:prSet loTypeId="urn:microsoft.com/office/officeart/2005/8/layout/vList6" loCatId="list" qsTypeId="urn:microsoft.com/office/officeart/2005/8/quickstyle/simple1" qsCatId="simple" csTypeId="urn:microsoft.com/office/officeart/2005/8/colors/accent5_2" csCatId="accent5" phldr="1"/>
      <dgm:spPr/>
    </dgm:pt>
    <dgm:pt modelId="{72ACA4D1-D67D-4B82-8BAD-491EF3C1F2C8}">
      <dgm:prSet phldrT="[Texto]"/>
      <dgm:spPr/>
      <dgm:t>
        <a:bodyPr/>
        <a:lstStyle/>
        <a:p>
          <a:r>
            <a:rPr lang="es-MX" b="1" dirty="0"/>
            <a:t>Objetivos</a:t>
          </a:r>
        </a:p>
      </dgm:t>
    </dgm:pt>
    <dgm:pt modelId="{11EDA775-1909-4CD4-A97C-72EE230241C3}" type="parTrans" cxnId="{2D1240F9-5961-452B-85DD-2EEB1D6DAE45}">
      <dgm:prSet/>
      <dgm:spPr/>
      <dgm:t>
        <a:bodyPr/>
        <a:lstStyle/>
        <a:p>
          <a:endParaRPr lang="es-MX"/>
        </a:p>
      </dgm:t>
    </dgm:pt>
    <dgm:pt modelId="{AB888AE7-15C2-4D79-B83A-DFFC872890FA}" type="sibTrans" cxnId="{2D1240F9-5961-452B-85DD-2EEB1D6DAE45}">
      <dgm:prSet/>
      <dgm:spPr/>
      <dgm:t>
        <a:bodyPr/>
        <a:lstStyle/>
        <a:p>
          <a:endParaRPr lang="es-MX"/>
        </a:p>
      </dgm:t>
    </dgm:pt>
    <dgm:pt modelId="{CD306D33-6A85-4322-823B-6AE5D566B028}">
      <dgm:prSet phldrT="[Texto]"/>
      <dgm:spPr/>
      <dgm:t>
        <a:bodyPr/>
        <a:lstStyle/>
        <a:p>
          <a:r>
            <a:rPr lang="es-MX" b="1" dirty="0"/>
            <a:t>Roles</a:t>
          </a:r>
          <a:endParaRPr lang="es-MX" dirty="0"/>
        </a:p>
      </dgm:t>
    </dgm:pt>
    <dgm:pt modelId="{568D5FB5-42FF-48B9-B3E0-04AD23DE2942}" type="parTrans" cxnId="{519F5856-D0B5-4E6F-BB35-8309E3810364}">
      <dgm:prSet/>
      <dgm:spPr/>
      <dgm:t>
        <a:bodyPr/>
        <a:lstStyle/>
        <a:p>
          <a:endParaRPr lang="es-MX"/>
        </a:p>
      </dgm:t>
    </dgm:pt>
    <dgm:pt modelId="{D9147A19-0604-4469-98AE-606A45A51622}" type="sibTrans" cxnId="{519F5856-D0B5-4E6F-BB35-8309E3810364}">
      <dgm:prSet/>
      <dgm:spPr/>
      <dgm:t>
        <a:bodyPr/>
        <a:lstStyle/>
        <a:p>
          <a:endParaRPr lang="es-MX"/>
        </a:p>
      </dgm:t>
    </dgm:pt>
    <dgm:pt modelId="{7A88214A-02F8-4259-888B-3C313CF34AF6}">
      <dgm:prSet phldrT="[Texto]"/>
      <dgm:spPr/>
      <dgm:t>
        <a:bodyPr/>
        <a:lstStyle/>
        <a:p>
          <a:r>
            <a:rPr lang="es-MX" b="1"/>
            <a:t>Comuni-cación</a:t>
          </a:r>
          <a:endParaRPr lang="es-MX" b="1" dirty="0"/>
        </a:p>
      </dgm:t>
    </dgm:pt>
    <dgm:pt modelId="{8F55435C-D932-42A6-A25D-4CEB97510FAD}" type="parTrans" cxnId="{C8D99FA7-87E0-417E-BB26-57B03430A9E8}">
      <dgm:prSet/>
      <dgm:spPr/>
      <dgm:t>
        <a:bodyPr/>
        <a:lstStyle/>
        <a:p>
          <a:endParaRPr lang="es-MX"/>
        </a:p>
      </dgm:t>
    </dgm:pt>
    <dgm:pt modelId="{1308AC0E-3FF2-4339-A28A-61CBDC395775}" type="sibTrans" cxnId="{C8D99FA7-87E0-417E-BB26-57B03430A9E8}">
      <dgm:prSet/>
      <dgm:spPr/>
      <dgm:t>
        <a:bodyPr/>
        <a:lstStyle/>
        <a:p>
          <a:endParaRPr lang="es-MX"/>
        </a:p>
      </dgm:t>
    </dgm:pt>
    <dgm:pt modelId="{BE276973-BD6D-41E0-99D6-767AD8536AB8}">
      <dgm:prSet/>
      <dgm:spPr/>
      <dgm:t>
        <a:bodyPr/>
        <a:lstStyle/>
        <a:p>
          <a:r>
            <a:rPr lang="es-MX" b="1" dirty="0"/>
            <a:t>Colabora-</a:t>
          </a:r>
          <a:r>
            <a:rPr lang="es-MX" b="1" dirty="0" err="1"/>
            <a:t>ción</a:t>
          </a:r>
          <a:endParaRPr lang="es-MX" b="1" dirty="0"/>
        </a:p>
      </dgm:t>
    </dgm:pt>
    <dgm:pt modelId="{5F458ED7-9610-48CB-878F-CDC30EF1FD6A}" type="parTrans" cxnId="{D1F8CFFA-F52A-4F05-88F4-1261A80456C2}">
      <dgm:prSet/>
      <dgm:spPr/>
      <dgm:t>
        <a:bodyPr/>
        <a:lstStyle/>
        <a:p>
          <a:endParaRPr lang="es-MX"/>
        </a:p>
      </dgm:t>
    </dgm:pt>
    <dgm:pt modelId="{C1B1F79D-2066-4FC5-8467-E80453A8B9BA}" type="sibTrans" cxnId="{D1F8CFFA-F52A-4F05-88F4-1261A80456C2}">
      <dgm:prSet/>
      <dgm:spPr/>
      <dgm:t>
        <a:bodyPr/>
        <a:lstStyle/>
        <a:p>
          <a:endParaRPr lang="es-MX"/>
        </a:p>
      </dgm:t>
    </dgm:pt>
    <dgm:pt modelId="{75AE4740-0E82-4864-B531-66D31D64A84F}">
      <dgm:prSet/>
      <dgm:spPr/>
      <dgm:t>
        <a:bodyPr anchor="ctr" anchorCtr="0"/>
        <a:lstStyle/>
        <a:p>
          <a:r>
            <a:rPr lang="es-MX" b="1" dirty="0"/>
            <a:t>Claros </a:t>
          </a:r>
        </a:p>
      </dgm:t>
    </dgm:pt>
    <dgm:pt modelId="{5645A046-9926-48E8-B33E-D99F0F6D98D2}" type="parTrans" cxnId="{1AAF6950-EF66-47CA-85CC-6DC4162246C2}">
      <dgm:prSet/>
      <dgm:spPr/>
      <dgm:t>
        <a:bodyPr/>
        <a:lstStyle/>
        <a:p>
          <a:endParaRPr lang="es-MX"/>
        </a:p>
      </dgm:t>
    </dgm:pt>
    <dgm:pt modelId="{60E7ECC9-48BB-4676-9FCA-A33772DC676B}" type="sibTrans" cxnId="{1AAF6950-EF66-47CA-85CC-6DC4162246C2}">
      <dgm:prSet/>
      <dgm:spPr/>
      <dgm:t>
        <a:bodyPr/>
        <a:lstStyle/>
        <a:p>
          <a:endParaRPr lang="es-MX"/>
        </a:p>
      </dgm:t>
    </dgm:pt>
    <dgm:pt modelId="{7EE93514-D633-4C15-A58A-6BD4F6FBA12F}">
      <dgm:prSet/>
      <dgm:spPr/>
      <dgm:t>
        <a:bodyPr anchor="ctr" anchorCtr="0"/>
        <a:lstStyle/>
        <a:p>
          <a:r>
            <a:rPr lang="es-MX" b="1" dirty="0"/>
            <a:t>Actividades (expectativas)</a:t>
          </a:r>
        </a:p>
      </dgm:t>
    </dgm:pt>
    <dgm:pt modelId="{4BDB627E-9F61-49E4-BFCF-315B9C355595}" type="parTrans" cxnId="{893F50A5-21B9-49D0-94AF-0D65321B7DA7}">
      <dgm:prSet/>
      <dgm:spPr/>
      <dgm:t>
        <a:bodyPr/>
        <a:lstStyle/>
        <a:p>
          <a:endParaRPr lang="es-MX"/>
        </a:p>
      </dgm:t>
    </dgm:pt>
    <dgm:pt modelId="{FF51CF11-AEE6-4081-A34E-4800DA872A41}" type="sibTrans" cxnId="{893F50A5-21B9-49D0-94AF-0D65321B7DA7}">
      <dgm:prSet/>
      <dgm:spPr/>
      <dgm:t>
        <a:bodyPr/>
        <a:lstStyle/>
        <a:p>
          <a:endParaRPr lang="es-MX"/>
        </a:p>
      </dgm:t>
    </dgm:pt>
    <dgm:pt modelId="{747145E5-D1DD-4268-928D-1C57A7AF694B}">
      <dgm:prSet/>
      <dgm:spPr/>
      <dgm:t>
        <a:bodyPr anchor="ctr" anchorCtr="0"/>
        <a:lstStyle/>
        <a:p>
          <a:r>
            <a:rPr lang="es-MX" b="1" dirty="0"/>
            <a:t>Confianza</a:t>
          </a:r>
        </a:p>
      </dgm:t>
    </dgm:pt>
    <dgm:pt modelId="{AA464D68-2764-498C-BC9E-F8B20AE8A6A7}" type="parTrans" cxnId="{747A8D48-438D-4660-87DF-C233BA91F89B}">
      <dgm:prSet/>
      <dgm:spPr/>
      <dgm:t>
        <a:bodyPr/>
        <a:lstStyle/>
        <a:p>
          <a:endParaRPr lang="es-MX"/>
        </a:p>
      </dgm:t>
    </dgm:pt>
    <dgm:pt modelId="{6645715E-C56E-4BBF-9836-E9D5C01DF0A2}" type="sibTrans" cxnId="{747A8D48-438D-4660-87DF-C233BA91F89B}">
      <dgm:prSet/>
      <dgm:spPr/>
      <dgm:t>
        <a:bodyPr/>
        <a:lstStyle/>
        <a:p>
          <a:endParaRPr lang="es-MX"/>
        </a:p>
      </dgm:t>
    </dgm:pt>
    <dgm:pt modelId="{CED19F9E-2EFD-4D13-967A-3C72B3AFF00F}">
      <dgm:prSet/>
      <dgm:spPr/>
      <dgm:t>
        <a:bodyPr anchor="ctr" anchorCtr="0"/>
        <a:lstStyle/>
        <a:p>
          <a:r>
            <a:rPr lang="es-MX" b="1" dirty="0"/>
            <a:t>Todos avanzan</a:t>
          </a:r>
        </a:p>
      </dgm:t>
    </dgm:pt>
    <dgm:pt modelId="{948EF319-1B37-4544-90C9-223DC11829F7}" type="parTrans" cxnId="{08EAC09B-1BDB-4167-9CD0-13D5BEE4B603}">
      <dgm:prSet/>
      <dgm:spPr/>
      <dgm:t>
        <a:bodyPr/>
        <a:lstStyle/>
        <a:p>
          <a:endParaRPr lang="es-MX"/>
        </a:p>
      </dgm:t>
    </dgm:pt>
    <dgm:pt modelId="{DC86C53D-A69C-4BE6-809E-8CA58189191B}" type="sibTrans" cxnId="{08EAC09B-1BDB-4167-9CD0-13D5BEE4B603}">
      <dgm:prSet/>
      <dgm:spPr/>
      <dgm:t>
        <a:bodyPr/>
        <a:lstStyle/>
        <a:p>
          <a:endParaRPr lang="es-MX"/>
        </a:p>
      </dgm:t>
    </dgm:pt>
    <dgm:pt modelId="{CBC915B1-FDFD-4D0D-9D7F-74672C3A87C3}">
      <dgm:prSet/>
      <dgm:spPr/>
      <dgm:t>
        <a:bodyPr anchor="ctr" anchorCtr="0"/>
        <a:lstStyle/>
        <a:p>
          <a:r>
            <a:rPr lang="es-MX" b="1" dirty="0"/>
            <a:t>Realistas (asequibles)</a:t>
          </a:r>
        </a:p>
      </dgm:t>
    </dgm:pt>
    <dgm:pt modelId="{99F0634A-4746-44CE-A82C-772E746F7C36}" type="parTrans" cxnId="{B095045F-A45C-4977-B1E4-5BE65C7CB8DC}">
      <dgm:prSet/>
      <dgm:spPr/>
      <dgm:t>
        <a:bodyPr/>
        <a:lstStyle/>
        <a:p>
          <a:endParaRPr lang="es-MX"/>
        </a:p>
      </dgm:t>
    </dgm:pt>
    <dgm:pt modelId="{58252E6E-E326-4011-AB03-7494DE93C52D}" type="sibTrans" cxnId="{B095045F-A45C-4977-B1E4-5BE65C7CB8DC}">
      <dgm:prSet/>
      <dgm:spPr/>
      <dgm:t>
        <a:bodyPr/>
        <a:lstStyle/>
        <a:p>
          <a:endParaRPr lang="es-MX"/>
        </a:p>
      </dgm:t>
    </dgm:pt>
    <dgm:pt modelId="{D646FC2E-ACDB-47B4-A131-3B6E83D15B19}">
      <dgm:prSet/>
      <dgm:spPr/>
      <dgm:t>
        <a:bodyPr anchor="ctr" anchorCtr="0"/>
        <a:lstStyle/>
        <a:p>
          <a:r>
            <a:rPr lang="es-MX" b="1" dirty="0"/>
            <a:t>Conjugar talentos</a:t>
          </a:r>
        </a:p>
      </dgm:t>
    </dgm:pt>
    <dgm:pt modelId="{DBA8D297-2EBE-4CA7-A643-10046F46433E}" type="parTrans" cxnId="{4F47E3D1-0EA2-40AC-B2B1-610F148B505B}">
      <dgm:prSet/>
      <dgm:spPr/>
      <dgm:t>
        <a:bodyPr/>
        <a:lstStyle/>
        <a:p>
          <a:endParaRPr lang="es-MX"/>
        </a:p>
      </dgm:t>
    </dgm:pt>
    <dgm:pt modelId="{00DBFFCA-2DFE-455B-93D0-C5CF69BC12CE}" type="sibTrans" cxnId="{4F47E3D1-0EA2-40AC-B2B1-610F148B505B}">
      <dgm:prSet/>
      <dgm:spPr/>
      <dgm:t>
        <a:bodyPr/>
        <a:lstStyle/>
        <a:p>
          <a:endParaRPr lang="es-MX"/>
        </a:p>
      </dgm:t>
    </dgm:pt>
    <dgm:pt modelId="{60971054-AE49-46F1-8B57-CA94D030C256}">
      <dgm:prSet/>
      <dgm:spPr/>
      <dgm:t>
        <a:bodyPr anchor="ctr" anchorCtr="0"/>
        <a:lstStyle/>
        <a:p>
          <a:r>
            <a:rPr lang="es-MX" b="1" dirty="0"/>
            <a:t>Clima laboral apropiado</a:t>
          </a:r>
        </a:p>
      </dgm:t>
    </dgm:pt>
    <dgm:pt modelId="{1771F6E9-6EC1-4DF6-8D66-604BD505EC52}" type="parTrans" cxnId="{348BA952-86F2-457C-AA41-42D77C57D74E}">
      <dgm:prSet/>
      <dgm:spPr/>
      <dgm:t>
        <a:bodyPr/>
        <a:lstStyle/>
        <a:p>
          <a:endParaRPr lang="es-MX"/>
        </a:p>
      </dgm:t>
    </dgm:pt>
    <dgm:pt modelId="{3977645E-8BFB-4688-B150-57DD288C1900}" type="sibTrans" cxnId="{348BA952-86F2-457C-AA41-42D77C57D74E}">
      <dgm:prSet/>
      <dgm:spPr/>
      <dgm:t>
        <a:bodyPr/>
        <a:lstStyle/>
        <a:p>
          <a:endParaRPr lang="es-MX"/>
        </a:p>
      </dgm:t>
    </dgm:pt>
    <dgm:pt modelId="{F613E64F-F6B1-44DC-B67E-2056824F2EAD}">
      <dgm:prSet/>
      <dgm:spPr/>
      <dgm:t>
        <a:bodyPr anchor="ctr" anchorCtr="0"/>
        <a:lstStyle/>
        <a:p>
          <a:r>
            <a:rPr lang="es-MX" b="1" dirty="0"/>
            <a:t>Sentimiento de pertenencia</a:t>
          </a:r>
        </a:p>
      </dgm:t>
    </dgm:pt>
    <dgm:pt modelId="{989E349F-3CC9-4F50-86A7-67184C9716D0}" type="parTrans" cxnId="{C49C1173-53FE-48C7-9A45-05ED236EFDB0}">
      <dgm:prSet/>
      <dgm:spPr/>
      <dgm:t>
        <a:bodyPr/>
        <a:lstStyle/>
        <a:p>
          <a:endParaRPr lang="es-MX"/>
        </a:p>
      </dgm:t>
    </dgm:pt>
    <dgm:pt modelId="{67381CA4-C212-4857-9749-0BF6137B020C}" type="sibTrans" cxnId="{C49C1173-53FE-48C7-9A45-05ED236EFDB0}">
      <dgm:prSet/>
      <dgm:spPr/>
      <dgm:t>
        <a:bodyPr/>
        <a:lstStyle/>
        <a:p>
          <a:endParaRPr lang="es-MX"/>
        </a:p>
      </dgm:t>
    </dgm:pt>
    <dgm:pt modelId="{D9C90A27-AE9C-441B-BB33-897BAEEF2C0B}" type="pres">
      <dgm:prSet presAssocID="{B68EBC40-9BBF-44D1-BEB1-1C8832E54D09}" presName="Name0" presStyleCnt="0">
        <dgm:presLayoutVars>
          <dgm:dir/>
          <dgm:animLvl val="lvl"/>
          <dgm:resizeHandles/>
        </dgm:presLayoutVars>
      </dgm:prSet>
      <dgm:spPr/>
    </dgm:pt>
    <dgm:pt modelId="{2B277FCC-41BE-4EBB-8082-7ECF1E11DC66}" type="pres">
      <dgm:prSet presAssocID="{72ACA4D1-D67D-4B82-8BAD-491EF3C1F2C8}" presName="linNode" presStyleCnt="0"/>
      <dgm:spPr/>
    </dgm:pt>
    <dgm:pt modelId="{AB584F4D-92C5-4FEE-AD54-3F29B6C01F0A}" type="pres">
      <dgm:prSet presAssocID="{72ACA4D1-D67D-4B82-8BAD-491EF3C1F2C8}" presName="parentShp" presStyleLbl="node1" presStyleIdx="0" presStyleCnt="4" custScaleX="85359">
        <dgm:presLayoutVars>
          <dgm:bulletEnabled val="1"/>
        </dgm:presLayoutVars>
      </dgm:prSet>
      <dgm:spPr/>
    </dgm:pt>
    <dgm:pt modelId="{6C378189-C23A-4A14-9B8E-798B6F05EF1F}" type="pres">
      <dgm:prSet presAssocID="{72ACA4D1-D67D-4B82-8BAD-491EF3C1F2C8}" presName="childShp" presStyleLbl="bgAccFollowNode1" presStyleIdx="0" presStyleCnt="4">
        <dgm:presLayoutVars>
          <dgm:bulletEnabled val="1"/>
        </dgm:presLayoutVars>
      </dgm:prSet>
      <dgm:spPr/>
    </dgm:pt>
    <dgm:pt modelId="{99E50004-4752-4F93-B731-C960A02479A0}" type="pres">
      <dgm:prSet presAssocID="{AB888AE7-15C2-4D79-B83A-DFFC872890FA}" presName="spacing" presStyleCnt="0"/>
      <dgm:spPr/>
    </dgm:pt>
    <dgm:pt modelId="{7B59C1C9-5054-47A4-A07F-4844240FDADD}" type="pres">
      <dgm:prSet presAssocID="{CD306D33-6A85-4322-823B-6AE5D566B028}" presName="linNode" presStyleCnt="0"/>
      <dgm:spPr/>
    </dgm:pt>
    <dgm:pt modelId="{26BBFA2B-81EC-4C09-90C0-E414ED211645}" type="pres">
      <dgm:prSet presAssocID="{CD306D33-6A85-4322-823B-6AE5D566B028}" presName="parentShp" presStyleLbl="node1" presStyleIdx="1" presStyleCnt="4" custScaleX="85359">
        <dgm:presLayoutVars>
          <dgm:bulletEnabled val="1"/>
        </dgm:presLayoutVars>
      </dgm:prSet>
      <dgm:spPr/>
    </dgm:pt>
    <dgm:pt modelId="{DAFDA62D-1F5F-4BA8-80E0-D3E3081A8E8B}" type="pres">
      <dgm:prSet presAssocID="{CD306D33-6A85-4322-823B-6AE5D566B028}" presName="childShp" presStyleLbl="bgAccFollowNode1" presStyleIdx="1" presStyleCnt="4">
        <dgm:presLayoutVars>
          <dgm:bulletEnabled val="1"/>
        </dgm:presLayoutVars>
      </dgm:prSet>
      <dgm:spPr/>
    </dgm:pt>
    <dgm:pt modelId="{E706B4A5-F205-46C4-81F5-559A103658B7}" type="pres">
      <dgm:prSet presAssocID="{D9147A19-0604-4469-98AE-606A45A51622}" presName="spacing" presStyleCnt="0"/>
      <dgm:spPr/>
    </dgm:pt>
    <dgm:pt modelId="{8531AACF-5276-49CB-A3FC-2E3BFBFF152C}" type="pres">
      <dgm:prSet presAssocID="{7A88214A-02F8-4259-888B-3C313CF34AF6}" presName="linNode" presStyleCnt="0"/>
      <dgm:spPr/>
    </dgm:pt>
    <dgm:pt modelId="{7BC9A4A7-ED3E-421A-92F1-ECCE5F5998CC}" type="pres">
      <dgm:prSet presAssocID="{7A88214A-02F8-4259-888B-3C313CF34AF6}" presName="parentShp" presStyleLbl="node1" presStyleIdx="2" presStyleCnt="4" custScaleX="85359">
        <dgm:presLayoutVars>
          <dgm:bulletEnabled val="1"/>
        </dgm:presLayoutVars>
      </dgm:prSet>
      <dgm:spPr/>
    </dgm:pt>
    <dgm:pt modelId="{FC6184A8-1EB0-4FC4-B78A-8FF65204C9AD}" type="pres">
      <dgm:prSet presAssocID="{7A88214A-02F8-4259-888B-3C313CF34AF6}" presName="childShp" presStyleLbl="bgAccFollowNode1" presStyleIdx="2" presStyleCnt="4">
        <dgm:presLayoutVars>
          <dgm:bulletEnabled val="1"/>
        </dgm:presLayoutVars>
      </dgm:prSet>
      <dgm:spPr/>
    </dgm:pt>
    <dgm:pt modelId="{573D6272-C941-487A-B40D-40C6C6559D56}" type="pres">
      <dgm:prSet presAssocID="{1308AC0E-3FF2-4339-A28A-61CBDC395775}" presName="spacing" presStyleCnt="0"/>
      <dgm:spPr/>
    </dgm:pt>
    <dgm:pt modelId="{4590BE26-E08A-4D22-A126-61EFECF06961}" type="pres">
      <dgm:prSet presAssocID="{BE276973-BD6D-41E0-99D6-767AD8536AB8}" presName="linNode" presStyleCnt="0"/>
      <dgm:spPr/>
    </dgm:pt>
    <dgm:pt modelId="{9CE92DAE-45D0-4641-8896-455801B00599}" type="pres">
      <dgm:prSet presAssocID="{BE276973-BD6D-41E0-99D6-767AD8536AB8}" presName="parentShp" presStyleLbl="node1" presStyleIdx="3" presStyleCnt="4" custScaleX="85359">
        <dgm:presLayoutVars>
          <dgm:bulletEnabled val="1"/>
        </dgm:presLayoutVars>
      </dgm:prSet>
      <dgm:spPr/>
    </dgm:pt>
    <dgm:pt modelId="{C1846316-DA62-4F7A-A9F3-F4FCBFBDDE58}" type="pres">
      <dgm:prSet presAssocID="{BE276973-BD6D-41E0-99D6-767AD8536AB8}" presName="childShp" presStyleLbl="bgAccFollowNode1" presStyleIdx="3" presStyleCnt="4">
        <dgm:presLayoutVars>
          <dgm:bulletEnabled val="1"/>
        </dgm:presLayoutVars>
      </dgm:prSet>
      <dgm:spPr/>
    </dgm:pt>
  </dgm:ptLst>
  <dgm:cxnLst>
    <dgm:cxn modelId="{002CFE15-B004-43EB-A982-A80C388D85E5}" type="presOf" srcId="{7EE93514-D633-4C15-A58A-6BD4F6FBA12F}" destId="{DAFDA62D-1F5F-4BA8-80E0-D3E3081A8E8B}" srcOrd="0" destOrd="0" presId="urn:microsoft.com/office/officeart/2005/8/layout/vList6"/>
    <dgm:cxn modelId="{82AF601B-513F-4C23-AC3E-C3EE658B1EA9}" type="presOf" srcId="{CED19F9E-2EFD-4D13-967A-3C72B3AFF00F}" destId="{C1846316-DA62-4F7A-A9F3-F4FCBFBDDE58}" srcOrd="0" destOrd="0" presId="urn:microsoft.com/office/officeart/2005/8/layout/vList6"/>
    <dgm:cxn modelId="{859DF122-8F8A-4165-9C74-0850676C2204}" type="presOf" srcId="{F613E64F-F6B1-44DC-B67E-2056824F2EAD}" destId="{C1846316-DA62-4F7A-A9F3-F4FCBFBDDE58}" srcOrd="0" destOrd="1" presId="urn:microsoft.com/office/officeart/2005/8/layout/vList6"/>
    <dgm:cxn modelId="{E730F929-6A75-4303-B313-5D762B8D545A}" type="presOf" srcId="{CD306D33-6A85-4322-823B-6AE5D566B028}" destId="{26BBFA2B-81EC-4C09-90C0-E414ED211645}" srcOrd="0" destOrd="0" presId="urn:microsoft.com/office/officeart/2005/8/layout/vList6"/>
    <dgm:cxn modelId="{B4AB732A-58B4-4AD2-8B31-ABE8EAD23590}" type="presOf" srcId="{60971054-AE49-46F1-8B57-CA94D030C256}" destId="{FC6184A8-1EB0-4FC4-B78A-8FF65204C9AD}" srcOrd="0" destOrd="1" presId="urn:microsoft.com/office/officeart/2005/8/layout/vList6"/>
    <dgm:cxn modelId="{061C8931-F9F1-4D7F-9841-F9001CE42F72}" type="presOf" srcId="{BE276973-BD6D-41E0-99D6-767AD8536AB8}" destId="{9CE92DAE-45D0-4641-8896-455801B00599}" srcOrd="0" destOrd="0" presId="urn:microsoft.com/office/officeart/2005/8/layout/vList6"/>
    <dgm:cxn modelId="{2B942E38-F487-4501-91A0-5861799B9E41}" type="presOf" srcId="{75AE4740-0E82-4864-B531-66D31D64A84F}" destId="{6C378189-C23A-4A14-9B8E-798B6F05EF1F}" srcOrd="0" destOrd="0" presId="urn:microsoft.com/office/officeart/2005/8/layout/vList6"/>
    <dgm:cxn modelId="{B095045F-A45C-4977-B1E4-5BE65C7CB8DC}" srcId="{72ACA4D1-D67D-4B82-8BAD-491EF3C1F2C8}" destId="{CBC915B1-FDFD-4D0D-9D7F-74672C3A87C3}" srcOrd="1" destOrd="0" parTransId="{99F0634A-4746-44CE-A82C-772E746F7C36}" sibTransId="{58252E6E-E326-4011-AB03-7494DE93C52D}"/>
    <dgm:cxn modelId="{61054F48-9351-4EB4-A5C2-032374635585}" type="presOf" srcId="{747145E5-D1DD-4268-928D-1C57A7AF694B}" destId="{FC6184A8-1EB0-4FC4-B78A-8FF65204C9AD}" srcOrd="0" destOrd="0" presId="urn:microsoft.com/office/officeart/2005/8/layout/vList6"/>
    <dgm:cxn modelId="{747A8D48-438D-4660-87DF-C233BA91F89B}" srcId="{7A88214A-02F8-4259-888B-3C313CF34AF6}" destId="{747145E5-D1DD-4268-928D-1C57A7AF694B}" srcOrd="0" destOrd="0" parTransId="{AA464D68-2764-498C-BC9E-F8B20AE8A6A7}" sibTransId="{6645715E-C56E-4BBF-9836-E9D5C01DF0A2}"/>
    <dgm:cxn modelId="{1AAF6950-EF66-47CA-85CC-6DC4162246C2}" srcId="{72ACA4D1-D67D-4B82-8BAD-491EF3C1F2C8}" destId="{75AE4740-0E82-4864-B531-66D31D64A84F}" srcOrd="0" destOrd="0" parTransId="{5645A046-9926-48E8-B33E-D99F0F6D98D2}" sibTransId="{60E7ECC9-48BB-4676-9FCA-A33772DC676B}"/>
    <dgm:cxn modelId="{348BA952-86F2-457C-AA41-42D77C57D74E}" srcId="{7A88214A-02F8-4259-888B-3C313CF34AF6}" destId="{60971054-AE49-46F1-8B57-CA94D030C256}" srcOrd="1" destOrd="0" parTransId="{1771F6E9-6EC1-4DF6-8D66-604BD505EC52}" sibTransId="{3977645E-8BFB-4688-B150-57DD288C1900}"/>
    <dgm:cxn modelId="{C49C1173-53FE-48C7-9A45-05ED236EFDB0}" srcId="{BE276973-BD6D-41E0-99D6-767AD8536AB8}" destId="{F613E64F-F6B1-44DC-B67E-2056824F2EAD}" srcOrd="1" destOrd="0" parTransId="{989E349F-3CC9-4F50-86A7-67184C9716D0}" sibTransId="{67381CA4-C212-4857-9749-0BF6137B020C}"/>
    <dgm:cxn modelId="{519F5856-D0B5-4E6F-BB35-8309E3810364}" srcId="{B68EBC40-9BBF-44D1-BEB1-1C8832E54D09}" destId="{CD306D33-6A85-4322-823B-6AE5D566B028}" srcOrd="1" destOrd="0" parTransId="{568D5FB5-42FF-48B9-B3E0-04AD23DE2942}" sibTransId="{D9147A19-0604-4469-98AE-606A45A51622}"/>
    <dgm:cxn modelId="{08EAC09B-1BDB-4167-9CD0-13D5BEE4B603}" srcId="{BE276973-BD6D-41E0-99D6-767AD8536AB8}" destId="{CED19F9E-2EFD-4D13-967A-3C72B3AFF00F}" srcOrd="0" destOrd="0" parTransId="{948EF319-1B37-4544-90C9-223DC11829F7}" sibTransId="{DC86C53D-A69C-4BE6-809E-8CA58189191B}"/>
    <dgm:cxn modelId="{893F50A5-21B9-49D0-94AF-0D65321B7DA7}" srcId="{CD306D33-6A85-4322-823B-6AE5D566B028}" destId="{7EE93514-D633-4C15-A58A-6BD4F6FBA12F}" srcOrd="0" destOrd="0" parTransId="{4BDB627E-9F61-49E4-BFCF-315B9C355595}" sibTransId="{FF51CF11-AEE6-4081-A34E-4800DA872A41}"/>
    <dgm:cxn modelId="{C8D99FA7-87E0-417E-BB26-57B03430A9E8}" srcId="{B68EBC40-9BBF-44D1-BEB1-1C8832E54D09}" destId="{7A88214A-02F8-4259-888B-3C313CF34AF6}" srcOrd="2" destOrd="0" parTransId="{8F55435C-D932-42A6-A25D-4CEB97510FAD}" sibTransId="{1308AC0E-3FF2-4339-A28A-61CBDC395775}"/>
    <dgm:cxn modelId="{6DDBB8B5-F5B4-4C0F-A55A-9B93CC8BB78C}" type="presOf" srcId="{CBC915B1-FDFD-4D0D-9D7F-74672C3A87C3}" destId="{6C378189-C23A-4A14-9B8E-798B6F05EF1F}" srcOrd="0" destOrd="1" presId="urn:microsoft.com/office/officeart/2005/8/layout/vList6"/>
    <dgm:cxn modelId="{4F47E3D1-0EA2-40AC-B2B1-610F148B505B}" srcId="{CD306D33-6A85-4322-823B-6AE5D566B028}" destId="{D646FC2E-ACDB-47B4-A131-3B6E83D15B19}" srcOrd="1" destOrd="0" parTransId="{DBA8D297-2EBE-4CA7-A643-10046F46433E}" sibTransId="{00DBFFCA-2DFE-455B-93D0-C5CF69BC12CE}"/>
    <dgm:cxn modelId="{79A9B9D5-B01E-411F-A662-312C9F59F26E}" type="presOf" srcId="{B68EBC40-9BBF-44D1-BEB1-1C8832E54D09}" destId="{D9C90A27-AE9C-441B-BB33-897BAEEF2C0B}" srcOrd="0" destOrd="0" presId="urn:microsoft.com/office/officeart/2005/8/layout/vList6"/>
    <dgm:cxn modelId="{FF50E9D7-A5D9-48E6-BA6F-ED1E1445668A}" type="presOf" srcId="{D646FC2E-ACDB-47B4-A131-3B6E83D15B19}" destId="{DAFDA62D-1F5F-4BA8-80E0-D3E3081A8E8B}" srcOrd="0" destOrd="1" presId="urn:microsoft.com/office/officeart/2005/8/layout/vList6"/>
    <dgm:cxn modelId="{A4323DDF-D582-404B-9DFD-EFAEE620478C}" type="presOf" srcId="{7A88214A-02F8-4259-888B-3C313CF34AF6}" destId="{7BC9A4A7-ED3E-421A-92F1-ECCE5F5998CC}" srcOrd="0" destOrd="0" presId="urn:microsoft.com/office/officeart/2005/8/layout/vList6"/>
    <dgm:cxn modelId="{2D1240F9-5961-452B-85DD-2EEB1D6DAE45}" srcId="{B68EBC40-9BBF-44D1-BEB1-1C8832E54D09}" destId="{72ACA4D1-D67D-4B82-8BAD-491EF3C1F2C8}" srcOrd="0" destOrd="0" parTransId="{11EDA775-1909-4CD4-A97C-72EE230241C3}" sibTransId="{AB888AE7-15C2-4D79-B83A-DFFC872890FA}"/>
    <dgm:cxn modelId="{D1F8CFFA-F52A-4F05-88F4-1261A80456C2}" srcId="{B68EBC40-9BBF-44D1-BEB1-1C8832E54D09}" destId="{BE276973-BD6D-41E0-99D6-767AD8536AB8}" srcOrd="3" destOrd="0" parTransId="{5F458ED7-9610-48CB-878F-CDC30EF1FD6A}" sibTransId="{C1B1F79D-2066-4FC5-8467-E80453A8B9BA}"/>
    <dgm:cxn modelId="{7ED168FE-8DC6-4C02-AB7A-8DC90DFDABEE}" type="presOf" srcId="{72ACA4D1-D67D-4B82-8BAD-491EF3C1F2C8}" destId="{AB584F4D-92C5-4FEE-AD54-3F29B6C01F0A}" srcOrd="0" destOrd="0" presId="urn:microsoft.com/office/officeart/2005/8/layout/vList6"/>
    <dgm:cxn modelId="{624BA839-4103-4E0C-873A-57574106FE6E}" type="presParOf" srcId="{D9C90A27-AE9C-441B-BB33-897BAEEF2C0B}" destId="{2B277FCC-41BE-4EBB-8082-7ECF1E11DC66}" srcOrd="0" destOrd="0" presId="urn:microsoft.com/office/officeart/2005/8/layout/vList6"/>
    <dgm:cxn modelId="{184DB1CF-FAE8-4D0B-8959-1D89AEC6B35C}" type="presParOf" srcId="{2B277FCC-41BE-4EBB-8082-7ECF1E11DC66}" destId="{AB584F4D-92C5-4FEE-AD54-3F29B6C01F0A}" srcOrd="0" destOrd="0" presId="urn:microsoft.com/office/officeart/2005/8/layout/vList6"/>
    <dgm:cxn modelId="{B191185C-62BE-45D2-97F4-18DBB96C183F}" type="presParOf" srcId="{2B277FCC-41BE-4EBB-8082-7ECF1E11DC66}" destId="{6C378189-C23A-4A14-9B8E-798B6F05EF1F}" srcOrd="1" destOrd="0" presId="urn:microsoft.com/office/officeart/2005/8/layout/vList6"/>
    <dgm:cxn modelId="{CBAE4FB9-7B30-416B-9CDD-61DE67EF11D6}" type="presParOf" srcId="{D9C90A27-AE9C-441B-BB33-897BAEEF2C0B}" destId="{99E50004-4752-4F93-B731-C960A02479A0}" srcOrd="1" destOrd="0" presId="urn:microsoft.com/office/officeart/2005/8/layout/vList6"/>
    <dgm:cxn modelId="{E385FD50-0FBB-45D7-9F9D-7E33E2B2E61E}" type="presParOf" srcId="{D9C90A27-AE9C-441B-BB33-897BAEEF2C0B}" destId="{7B59C1C9-5054-47A4-A07F-4844240FDADD}" srcOrd="2" destOrd="0" presId="urn:microsoft.com/office/officeart/2005/8/layout/vList6"/>
    <dgm:cxn modelId="{8F090AC8-0723-4263-B47B-ED9408F83A84}" type="presParOf" srcId="{7B59C1C9-5054-47A4-A07F-4844240FDADD}" destId="{26BBFA2B-81EC-4C09-90C0-E414ED211645}" srcOrd="0" destOrd="0" presId="urn:microsoft.com/office/officeart/2005/8/layout/vList6"/>
    <dgm:cxn modelId="{23E8C06E-CA27-4243-B043-BE6319DAFF87}" type="presParOf" srcId="{7B59C1C9-5054-47A4-A07F-4844240FDADD}" destId="{DAFDA62D-1F5F-4BA8-80E0-D3E3081A8E8B}" srcOrd="1" destOrd="0" presId="urn:microsoft.com/office/officeart/2005/8/layout/vList6"/>
    <dgm:cxn modelId="{204AB720-EC5A-4B63-B874-4B1CA531C439}" type="presParOf" srcId="{D9C90A27-AE9C-441B-BB33-897BAEEF2C0B}" destId="{E706B4A5-F205-46C4-81F5-559A103658B7}" srcOrd="3" destOrd="0" presId="urn:microsoft.com/office/officeart/2005/8/layout/vList6"/>
    <dgm:cxn modelId="{9451C44A-63C5-4E1A-AE39-2E22AD60BFB8}" type="presParOf" srcId="{D9C90A27-AE9C-441B-BB33-897BAEEF2C0B}" destId="{8531AACF-5276-49CB-A3FC-2E3BFBFF152C}" srcOrd="4" destOrd="0" presId="urn:microsoft.com/office/officeart/2005/8/layout/vList6"/>
    <dgm:cxn modelId="{572F803E-2FE0-47D9-9045-9E51C54A0397}" type="presParOf" srcId="{8531AACF-5276-49CB-A3FC-2E3BFBFF152C}" destId="{7BC9A4A7-ED3E-421A-92F1-ECCE5F5998CC}" srcOrd="0" destOrd="0" presId="urn:microsoft.com/office/officeart/2005/8/layout/vList6"/>
    <dgm:cxn modelId="{74F631E2-F1DB-40E8-970D-8981ECF9B48F}" type="presParOf" srcId="{8531AACF-5276-49CB-A3FC-2E3BFBFF152C}" destId="{FC6184A8-1EB0-4FC4-B78A-8FF65204C9AD}" srcOrd="1" destOrd="0" presId="urn:microsoft.com/office/officeart/2005/8/layout/vList6"/>
    <dgm:cxn modelId="{93C5F2D0-DF52-4904-A8FA-3CA9A8FDB9B6}" type="presParOf" srcId="{D9C90A27-AE9C-441B-BB33-897BAEEF2C0B}" destId="{573D6272-C941-487A-B40D-40C6C6559D56}" srcOrd="5" destOrd="0" presId="urn:microsoft.com/office/officeart/2005/8/layout/vList6"/>
    <dgm:cxn modelId="{9E0ED34F-32A9-40D4-9193-6B849A925A14}" type="presParOf" srcId="{D9C90A27-AE9C-441B-BB33-897BAEEF2C0B}" destId="{4590BE26-E08A-4D22-A126-61EFECF06961}" srcOrd="6" destOrd="0" presId="urn:microsoft.com/office/officeart/2005/8/layout/vList6"/>
    <dgm:cxn modelId="{7CD3669F-3F04-4ED6-8C18-082D0785AFA9}" type="presParOf" srcId="{4590BE26-E08A-4D22-A126-61EFECF06961}" destId="{9CE92DAE-45D0-4641-8896-455801B00599}" srcOrd="0" destOrd="0" presId="urn:microsoft.com/office/officeart/2005/8/layout/vList6"/>
    <dgm:cxn modelId="{2EAD6770-F82B-4C30-9F16-4DAF39D05EB5}" type="presParOf" srcId="{4590BE26-E08A-4D22-A126-61EFECF06961}" destId="{C1846316-DA62-4F7A-A9F3-F4FCBFBDDE5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C7170E7-68F9-488F-B433-AE9CD0ED5997}" type="doc">
      <dgm:prSet loTypeId="urn:microsoft.com/office/officeart/2005/8/layout/vProcess5" loCatId="process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s-MX"/>
        </a:p>
      </dgm:t>
    </dgm:pt>
    <dgm:pt modelId="{685B75F8-2873-486A-90E1-982DCFCE457F}">
      <dgm:prSet phldrT="[Texto]" custT="1"/>
      <dgm:spPr/>
      <dgm:t>
        <a:bodyPr/>
        <a:lstStyle/>
        <a:p>
          <a:r>
            <a:rPr lang="es-MX" sz="2000" b="1" dirty="0">
              <a:latin typeface="Montserrat SemiBold" panose="00000700000000000000" pitchFamily="2" charset="0"/>
            </a:rPr>
            <a:t>Recordando el objetivo al planear las actividades</a:t>
          </a:r>
        </a:p>
      </dgm:t>
    </dgm:pt>
    <dgm:pt modelId="{33AA8986-1C3A-460D-B4B3-5CA8C94FF3D3}" type="parTrans" cxnId="{8F20C0EF-81E4-4278-A3B3-6AD537E3E4EB}">
      <dgm:prSet/>
      <dgm:spPr/>
      <dgm:t>
        <a:bodyPr/>
        <a:lstStyle/>
        <a:p>
          <a:endParaRPr lang="es-MX"/>
        </a:p>
      </dgm:t>
    </dgm:pt>
    <dgm:pt modelId="{135C4F4C-E576-45D3-B3ED-E5CDFA8E33DF}" type="sibTrans" cxnId="{8F20C0EF-81E4-4278-A3B3-6AD537E3E4EB}">
      <dgm:prSet/>
      <dgm:spPr/>
      <dgm:t>
        <a:bodyPr/>
        <a:lstStyle/>
        <a:p>
          <a:endParaRPr lang="es-MX"/>
        </a:p>
      </dgm:t>
    </dgm:pt>
    <dgm:pt modelId="{7E9B4A2E-E0EB-4629-A255-E887BF4ED09E}">
      <dgm:prSet phldrT="[Texto]" custT="1"/>
      <dgm:spPr/>
      <dgm:t>
        <a:bodyPr/>
        <a:lstStyle/>
        <a:p>
          <a:r>
            <a:rPr lang="es-MX" sz="2000" b="1" dirty="0">
              <a:latin typeface="Montserrat SemiBold" panose="00000700000000000000" pitchFamily="2" charset="0"/>
            </a:rPr>
            <a:t>Manteniendo una comunicación abierta</a:t>
          </a:r>
        </a:p>
      </dgm:t>
    </dgm:pt>
    <dgm:pt modelId="{AFAD2A25-63AA-4AFD-8DB5-AE04C4872DCE}" type="parTrans" cxnId="{2D8CF090-6291-4434-9CD5-464DD9A1C881}">
      <dgm:prSet/>
      <dgm:spPr/>
      <dgm:t>
        <a:bodyPr/>
        <a:lstStyle/>
        <a:p>
          <a:endParaRPr lang="es-MX"/>
        </a:p>
      </dgm:t>
    </dgm:pt>
    <dgm:pt modelId="{106FAF34-6E0D-4505-850C-B0FD97227A8F}" type="sibTrans" cxnId="{2D8CF090-6291-4434-9CD5-464DD9A1C881}">
      <dgm:prSet/>
      <dgm:spPr/>
      <dgm:t>
        <a:bodyPr/>
        <a:lstStyle/>
        <a:p>
          <a:endParaRPr lang="es-MX"/>
        </a:p>
      </dgm:t>
    </dgm:pt>
    <dgm:pt modelId="{0A5542C3-422C-4F05-8091-20D24AFAA165}">
      <dgm:prSet phldrT="[Texto]" custT="1"/>
      <dgm:spPr/>
      <dgm:t>
        <a:bodyPr/>
        <a:lstStyle/>
        <a:p>
          <a:r>
            <a:rPr lang="es-MX" sz="2000" b="1" dirty="0">
              <a:latin typeface="Montserrat SemiBold" panose="00000700000000000000" pitchFamily="2" charset="0"/>
            </a:rPr>
            <a:t>Destacando los resultados </a:t>
          </a:r>
        </a:p>
      </dgm:t>
    </dgm:pt>
    <dgm:pt modelId="{B78124EB-E946-4B2B-895D-86D2868C9618}" type="parTrans" cxnId="{396DBEBF-401D-4C41-8330-85D0CE5E691E}">
      <dgm:prSet/>
      <dgm:spPr/>
      <dgm:t>
        <a:bodyPr/>
        <a:lstStyle/>
        <a:p>
          <a:endParaRPr lang="es-MX"/>
        </a:p>
      </dgm:t>
    </dgm:pt>
    <dgm:pt modelId="{F56794C1-67DA-4D6E-AC70-5C280D2C2D53}" type="sibTrans" cxnId="{396DBEBF-401D-4C41-8330-85D0CE5E691E}">
      <dgm:prSet/>
      <dgm:spPr/>
      <dgm:t>
        <a:bodyPr/>
        <a:lstStyle/>
        <a:p>
          <a:endParaRPr lang="es-MX"/>
        </a:p>
      </dgm:t>
    </dgm:pt>
    <dgm:pt modelId="{3149E8A0-E727-4CDE-90DA-60BC07B07CE8}">
      <dgm:prSet custT="1"/>
      <dgm:spPr/>
      <dgm:t>
        <a:bodyPr/>
        <a:lstStyle/>
        <a:p>
          <a:r>
            <a:rPr lang="es-MX" sz="2000" b="1" dirty="0">
              <a:latin typeface="Montserrat SemiBold" panose="00000700000000000000" pitchFamily="2" charset="0"/>
            </a:rPr>
            <a:t>Generando una cultura colaborativa</a:t>
          </a:r>
        </a:p>
      </dgm:t>
    </dgm:pt>
    <dgm:pt modelId="{E9081069-C2FC-4C14-8884-6127C845BDAC}" type="parTrans" cxnId="{14F8F953-5E1D-46DE-950E-E9A35B739470}">
      <dgm:prSet/>
      <dgm:spPr/>
      <dgm:t>
        <a:bodyPr/>
        <a:lstStyle/>
        <a:p>
          <a:endParaRPr lang="es-MX"/>
        </a:p>
      </dgm:t>
    </dgm:pt>
    <dgm:pt modelId="{CE68301E-0336-4BE8-B5ED-E2D889310D89}" type="sibTrans" cxnId="{14F8F953-5E1D-46DE-950E-E9A35B739470}">
      <dgm:prSet/>
      <dgm:spPr/>
      <dgm:t>
        <a:bodyPr/>
        <a:lstStyle/>
        <a:p>
          <a:endParaRPr lang="es-MX"/>
        </a:p>
      </dgm:t>
    </dgm:pt>
    <dgm:pt modelId="{1D407B66-0732-4FF4-BAE1-ED6D47C494EA}">
      <dgm:prSet custT="1"/>
      <dgm:spPr/>
      <dgm:t>
        <a:bodyPr/>
        <a:lstStyle/>
        <a:p>
          <a:r>
            <a:rPr lang="es-MX" sz="2000" b="1" dirty="0">
              <a:latin typeface="Montserrat SemiBold" panose="00000700000000000000" pitchFamily="2" charset="0"/>
            </a:rPr>
            <a:t>Definiendo tareas específicas y plazos</a:t>
          </a:r>
          <a:endParaRPr lang="es-MX" sz="2000" dirty="0">
            <a:latin typeface="Montserrat SemiBold" panose="00000700000000000000" pitchFamily="2" charset="0"/>
          </a:endParaRPr>
        </a:p>
      </dgm:t>
    </dgm:pt>
    <dgm:pt modelId="{6C0A972A-5C0E-4DC9-BF66-0924551B5215}" type="parTrans" cxnId="{B97BA98D-2BC4-4A60-8AD5-B3A406F23036}">
      <dgm:prSet/>
      <dgm:spPr/>
      <dgm:t>
        <a:bodyPr/>
        <a:lstStyle/>
        <a:p>
          <a:endParaRPr lang="es-MX"/>
        </a:p>
      </dgm:t>
    </dgm:pt>
    <dgm:pt modelId="{6E08CA37-2437-41B6-9258-61415FDC3D66}" type="sibTrans" cxnId="{B97BA98D-2BC4-4A60-8AD5-B3A406F23036}">
      <dgm:prSet/>
      <dgm:spPr/>
      <dgm:t>
        <a:bodyPr/>
        <a:lstStyle/>
        <a:p>
          <a:endParaRPr lang="es-MX"/>
        </a:p>
      </dgm:t>
    </dgm:pt>
    <dgm:pt modelId="{3868ADB4-AF65-4248-B244-BBCCECBBC5A1}" type="pres">
      <dgm:prSet presAssocID="{5C7170E7-68F9-488F-B433-AE9CD0ED5997}" presName="outerComposite" presStyleCnt="0">
        <dgm:presLayoutVars>
          <dgm:chMax val="5"/>
          <dgm:dir/>
          <dgm:resizeHandles val="exact"/>
        </dgm:presLayoutVars>
      </dgm:prSet>
      <dgm:spPr/>
    </dgm:pt>
    <dgm:pt modelId="{28BD215C-4EA4-4358-B124-566481AA087B}" type="pres">
      <dgm:prSet presAssocID="{5C7170E7-68F9-488F-B433-AE9CD0ED5997}" presName="dummyMaxCanvas" presStyleCnt="0">
        <dgm:presLayoutVars/>
      </dgm:prSet>
      <dgm:spPr/>
    </dgm:pt>
    <dgm:pt modelId="{B44F125A-102F-495A-9183-A4F85B8B817A}" type="pres">
      <dgm:prSet presAssocID="{5C7170E7-68F9-488F-B433-AE9CD0ED5997}" presName="FiveNodes_1" presStyleLbl="node1" presStyleIdx="0" presStyleCnt="5">
        <dgm:presLayoutVars>
          <dgm:bulletEnabled val="1"/>
        </dgm:presLayoutVars>
      </dgm:prSet>
      <dgm:spPr/>
    </dgm:pt>
    <dgm:pt modelId="{372E8CEC-4936-4B17-8C0F-E8FB435ED334}" type="pres">
      <dgm:prSet presAssocID="{5C7170E7-68F9-488F-B433-AE9CD0ED5997}" presName="FiveNodes_2" presStyleLbl="node1" presStyleIdx="1" presStyleCnt="5">
        <dgm:presLayoutVars>
          <dgm:bulletEnabled val="1"/>
        </dgm:presLayoutVars>
      </dgm:prSet>
      <dgm:spPr/>
    </dgm:pt>
    <dgm:pt modelId="{2DB93A12-B1AD-4D39-ACD7-00B80C184264}" type="pres">
      <dgm:prSet presAssocID="{5C7170E7-68F9-488F-B433-AE9CD0ED5997}" presName="FiveNodes_3" presStyleLbl="node1" presStyleIdx="2" presStyleCnt="5">
        <dgm:presLayoutVars>
          <dgm:bulletEnabled val="1"/>
        </dgm:presLayoutVars>
      </dgm:prSet>
      <dgm:spPr/>
    </dgm:pt>
    <dgm:pt modelId="{7CC42996-CDC3-4053-9D3F-3A3A5E6CB9C2}" type="pres">
      <dgm:prSet presAssocID="{5C7170E7-68F9-488F-B433-AE9CD0ED5997}" presName="FiveNodes_4" presStyleLbl="node1" presStyleIdx="3" presStyleCnt="5">
        <dgm:presLayoutVars>
          <dgm:bulletEnabled val="1"/>
        </dgm:presLayoutVars>
      </dgm:prSet>
      <dgm:spPr/>
    </dgm:pt>
    <dgm:pt modelId="{250E5828-D0B6-48F8-BCD3-6B729CC4DACE}" type="pres">
      <dgm:prSet presAssocID="{5C7170E7-68F9-488F-B433-AE9CD0ED5997}" presName="FiveNodes_5" presStyleLbl="node1" presStyleIdx="4" presStyleCnt="5">
        <dgm:presLayoutVars>
          <dgm:bulletEnabled val="1"/>
        </dgm:presLayoutVars>
      </dgm:prSet>
      <dgm:spPr/>
    </dgm:pt>
    <dgm:pt modelId="{7C13D18D-B900-43E9-8437-0535E0CC4492}" type="pres">
      <dgm:prSet presAssocID="{5C7170E7-68F9-488F-B433-AE9CD0ED5997}" presName="FiveConn_1-2" presStyleLbl="fgAccFollowNode1" presStyleIdx="0" presStyleCnt="4">
        <dgm:presLayoutVars>
          <dgm:bulletEnabled val="1"/>
        </dgm:presLayoutVars>
      </dgm:prSet>
      <dgm:spPr/>
    </dgm:pt>
    <dgm:pt modelId="{2EB61635-EF71-4C90-B4E8-0D7188B4F8E2}" type="pres">
      <dgm:prSet presAssocID="{5C7170E7-68F9-488F-B433-AE9CD0ED5997}" presName="FiveConn_2-3" presStyleLbl="fgAccFollowNode1" presStyleIdx="1" presStyleCnt="4">
        <dgm:presLayoutVars>
          <dgm:bulletEnabled val="1"/>
        </dgm:presLayoutVars>
      </dgm:prSet>
      <dgm:spPr/>
    </dgm:pt>
    <dgm:pt modelId="{08B9D11F-5B6F-49BD-8205-2802208B873D}" type="pres">
      <dgm:prSet presAssocID="{5C7170E7-68F9-488F-B433-AE9CD0ED5997}" presName="FiveConn_3-4" presStyleLbl="fgAccFollowNode1" presStyleIdx="2" presStyleCnt="4">
        <dgm:presLayoutVars>
          <dgm:bulletEnabled val="1"/>
        </dgm:presLayoutVars>
      </dgm:prSet>
      <dgm:spPr/>
    </dgm:pt>
    <dgm:pt modelId="{56129957-47A1-48F8-982E-95BF5424C823}" type="pres">
      <dgm:prSet presAssocID="{5C7170E7-68F9-488F-B433-AE9CD0ED5997}" presName="FiveConn_4-5" presStyleLbl="fgAccFollowNode1" presStyleIdx="3" presStyleCnt="4">
        <dgm:presLayoutVars>
          <dgm:bulletEnabled val="1"/>
        </dgm:presLayoutVars>
      </dgm:prSet>
      <dgm:spPr/>
    </dgm:pt>
    <dgm:pt modelId="{8E08BEDC-E48C-46DB-B6B7-DB0BF0276577}" type="pres">
      <dgm:prSet presAssocID="{5C7170E7-68F9-488F-B433-AE9CD0ED5997}" presName="FiveNodes_1_text" presStyleLbl="node1" presStyleIdx="4" presStyleCnt="5">
        <dgm:presLayoutVars>
          <dgm:bulletEnabled val="1"/>
        </dgm:presLayoutVars>
      </dgm:prSet>
      <dgm:spPr/>
    </dgm:pt>
    <dgm:pt modelId="{C0239916-E20D-4CFF-9574-0150320C9C41}" type="pres">
      <dgm:prSet presAssocID="{5C7170E7-68F9-488F-B433-AE9CD0ED5997}" presName="FiveNodes_2_text" presStyleLbl="node1" presStyleIdx="4" presStyleCnt="5">
        <dgm:presLayoutVars>
          <dgm:bulletEnabled val="1"/>
        </dgm:presLayoutVars>
      </dgm:prSet>
      <dgm:spPr/>
    </dgm:pt>
    <dgm:pt modelId="{AC8B5E29-A9C7-43D6-A6CE-7BDC3E13D928}" type="pres">
      <dgm:prSet presAssocID="{5C7170E7-68F9-488F-B433-AE9CD0ED5997}" presName="FiveNodes_3_text" presStyleLbl="node1" presStyleIdx="4" presStyleCnt="5">
        <dgm:presLayoutVars>
          <dgm:bulletEnabled val="1"/>
        </dgm:presLayoutVars>
      </dgm:prSet>
      <dgm:spPr/>
    </dgm:pt>
    <dgm:pt modelId="{63AA3A6D-0CBB-4C3C-B305-3A6FE3D01687}" type="pres">
      <dgm:prSet presAssocID="{5C7170E7-68F9-488F-B433-AE9CD0ED5997}" presName="FiveNodes_4_text" presStyleLbl="node1" presStyleIdx="4" presStyleCnt="5">
        <dgm:presLayoutVars>
          <dgm:bulletEnabled val="1"/>
        </dgm:presLayoutVars>
      </dgm:prSet>
      <dgm:spPr/>
    </dgm:pt>
    <dgm:pt modelId="{95396E78-5C05-418B-8500-B0B5C1111673}" type="pres">
      <dgm:prSet presAssocID="{5C7170E7-68F9-488F-B433-AE9CD0ED5997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C7DE6E11-4767-4DB7-A5C9-62EDB8F60E57}" type="presOf" srcId="{0A5542C3-422C-4F05-8091-20D24AFAA165}" destId="{95396E78-5C05-418B-8500-B0B5C1111673}" srcOrd="1" destOrd="0" presId="urn:microsoft.com/office/officeart/2005/8/layout/vProcess5"/>
    <dgm:cxn modelId="{DB1EE41F-9BF1-41B5-9F14-5A2C821A04E9}" type="presOf" srcId="{3149E8A0-E727-4CDE-90DA-60BC07B07CE8}" destId="{AC8B5E29-A9C7-43D6-A6CE-7BDC3E13D928}" srcOrd="1" destOrd="0" presId="urn:microsoft.com/office/officeart/2005/8/layout/vProcess5"/>
    <dgm:cxn modelId="{A29D6D5C-2D92-4909-AA65-27DB71EE71C1}" type="presOf" srcId="{7E9B4A2E-E0EB-4629-A255-E887BF4ED09E}" destId="{7CC42996-CDC3-4053-9D3F-3A3A5E6CB9C2}" srcOrd="0" destOrd="0" presId="urn:microsoft.com/office/officeart/2005/8/layout/vProcess5"/>
    <dgm:cxn modelId="{49F01249-36B6-4E1E-A3F6-F9CB7A3F5597}" type="presOf" srcId="{0A5542C3-422C-4F05-8091-20D24AFAA165}" destId="{250E5828-D0B6-48F8-BCD3-6B729CC4DACE}" srcOrd="0" destOrd="0" presId="urn:microsoft.com/office/officeart/2005/8/layout/vProcess5"/>
    <dgm:cxn modelId="{B8A91870-C71B-42A1-B506-DD8D049FC196}" type="presOf" srcId="{685B75F8-2873-486A-90E1-982DCFCE457F}" destId="{B44F125A-102F-495A-9183-A4F85B8B817A}" srcOrd="0" destOrd="0" presId="urn:microsoft.com/office/officeart/2005/8/layout/vProcess5"/>
    <dgm:cxn modelId="{63EC4D52-4C05-43F1-AB86-287BB9ED6DEB}" type="presOf" srcId="{685B75F8-2873-486A-90E1-982DCFCE457F}" destId="{8E08BEDC-E48C-46DB-B6B7-DB0BF0276577}" srcOrd="1" destOrd="0" presId="urn:microsoft.com/office/officeart/2005/8/layout/vProcess5"/>
    <dgm:cxn modelId="{14F8F953-5E1D-46DE-950E-E9A35B739470}" srcId="{5C7170E7-68F9-488F-B433-AE9CD0ED5997}" destId="{3149E8A0-E727-4CDE-90DA-60BC07B07CE8}" srcOrd="2" destOrd="0" parTransId="{E9081069-C2FC-4C14-8884-6127C845BDAC}" sibTransId="{CE68301E-0336-4BE8-B5ED-E2D889310D89}"/>
    <dgm:cxn modelId="{700A0185-795B-4B7D-9307-23AA7049155C}" type="presOf" srcId="{135C4F4C-E576-45D3-B3ED-E5CDFA8E33DF}" destId="{7C13D18D-B900-43E9-8437-0535E0CC4492}" srcOrd="0" destOrd="0" presId="urn:microsoft.com/office/officeart/2005/8/layout/vProcess5"/>
    <dgm:cxn modelId="{A381528B-59A7-40BA-A1D8-233882FAC3D1}" type="presOf" srcId="{1D407B66-0732-4FF4-BAE1-ED6D47C494EA}" destId="{372E8CEC-4936-4B17-8C0F-E8FB435ED334}" srcOrd="0" destOrd="0" presId="urn:microsoft.com/office/officeart/2005/8/layout/vProcess5"/>
    <dgm:cxn modelId="{B97BA98D-2BC4-4A60-8AD5-B3A406F23036}" srcId="{5C7170E7-68F9-488F-B433-AE9CD0ED5997}" destId="{1D407B66-0732-4FF4-BAE1-ED6D47C494EA}" srcOrd="1" destOrd="0" parTransId="{6C0A972A-5C0E-4DC9-BF66-0924551B5215}" sibTransId="{6E08CA37-2437-41B6-9258-61415FDC3D66}"/>
    <dgm:cxn modelId="{2D8CF090-6291-4434-9CD5-464DD9A1C881}" srcId="{5C7170E7-68F9-488F-B433-AE9CD0ED5997}" destId="{7E9B4A2E-E0EB-4629-A255-E887BF4ED09E}" srcOrd="3" destOrd="0" parTransId="{AFAD2A25-63AA-4AFD-8DB5-AE04C4872DCE}" sibTransId="{106FAF34-6E0D-4505-850C-B0FD97227A8F}"/>
    <dgm:cxn modelId="{9F8F1897-70E8-45AE-8671-18A8F482A3B9}" type="presOf" srcId="{1D407B66-0732-4FF4-BAE1-ED6D47C494EA}" destId="{C0239916-E20D-4CFF-9574-0150320C9C41}" srcOrd="1" destOrd="0" presId="urn:microsoft.com/office/officeart/2005/8/layout/vProcess5"/>
    <dgm:cxn modelId="{396DBEBF-401D-4C41-8330-85D0CE5E691E}" srcId="{5C7170E7-68F9-488F-B433-AE9CD0ED5997}" destId="{0A5542C3-422C-4F05-8091-20D24AFAA165}" srcOrd="4" destOrd="0" parTransId="{B78124EB-E946-4B2B-895D-86D2868C9618}" sibTransId="{F56794C1-67DA-4D6E-AC70-5C280D2C2D53}"/>
    <dgm:cxn modelId="{EF7885C4-C839-419C-B2A1-9F019F081824}" type="presOf" srcId="{CE68301E-0336-4BE8-B5ED-E2D889310D89}" destId="{08B9D11F-5B6F-49BD-8205-2802208B873D}" srcOrd="0" destOrd="0" presId="urn:microsoft.com/office/officeart/2005/8/layout/vProcess5"/>
    <dgm:cxn modelId="{9339DDC6-51D6-4A2F-8BCB-A0DF0ACDDFE5}" type="presOf" srcId="{3149E8A0-E727-4CDE-90DA-60BC07B07CE8}" destId="{2DB93A12-B1AD-4D39-ACD7-00B80C184264}" srcOrd="0" destOrd="0" presId="urn:microsoft.com/office/officeart/2005/8/layout/vProcess5"/>
    <dgm:cxn modelId="{7A0D80EC-E62D-412F-BEC1-056BBF27E089}" type="presOf" srcId="{5C7170E7-68F9-488F-B433-AE9CD0ED5997}" destId="{3868ADB4-AF65-4248-B244-BBCCECBBC5A1}" srcOrd="0" destOrd="0" presId="urn:microsoft.com/office/officeart/2005/8/layout/vProcess5"/>
    <dgm:cxn modelId="{545710EE-C899-4063-9BD8-1BD89A81E4E9}" type="presOf" srcId="{6E08CA37-2437-41B6-9258-61415FDC3D66}" destId="{2EB61635-EF71-4C90-B4E8-0D7188B4F8E2}" srcOrd="0" destOrd="0" presId="urn:microsoft.com/office/officeart/2005/8/layout/vProcess5"/>
    <dgm:cxn modelId="{8F20C0EF-81E4-4278-A3B3-6AD537E3E4EB}" srcId="{5C7170E7-68F9-488F-B433-AE9CD0ED5997}" destId="{685B75F8-2873-486A-90E1-982DCFCE457F}" srcOrd="0" destOrd="0" parTransId="{33AA8986-1C3A-460D-B4B3-5CA8C94FF3D3}" sibTransId="{135C4F4C-E576-45D3-B3ED-E5CDFA8E33DF}"/>
    <dgm:cxn modelId="{6F3438F2-97E0-4602-9026-41D9D6FA5726}" type="presOf" srcId="{7E9B4A2E-E0EB-4629-A255-E887BF4ED09E}" destId="{63AA3A6D-0CBB-4C3C-B305-3A6FE3D01687}" srcOrd="1" destOrd="0" presId="urn:microsoft.com/office/officeart/2005/8/layout/vProcess5"/>
    <dgm:cxn modelId="{48D9FAFC-AEB9-4088-8F85-922823A2577B}" type="presOf" srcId="{106FAF34-6E0D-4505-850C-B0FD97227A8F}" destId="{56129957-47A1-48F8-982E-95BF5424C823}" srcOrd="0" destOrd="0" presId="urn:microsoft.com/office/officeart/2005/8/layout/vProcess5"/>
    <dgm:cxn modelId="{755C9C68-8268-4C5A-B39F-BC9DA79DA8F2}" type="presParOf" srcId="{3868ADB4-AF65-4248-B244-BBCCECBBC5A1}" destId="{28BD215C-4EA4-4358-B124-566481AA087B}" srcOrd="0" destOrd="0" presId="urn:microsoft.com/office/officeart/2005/8/layout/vProcess5"/>
    <dgm:cxn modelId="{50202AF6-D9B6-4518-BE45-ED85B4A7EF1B}" type="presParOf" srcId="{3868ADB4-AF65-4248-B244-BBCCECBBC5A1}" destId="{B44F125A-102F-495A-9183-A4F85B8B817A}" srcOrd="1" destOrd="0" presId="urn:microsoft.com/office/officeart/2005/8/layout/vProcess5"/>
    <dgm:cxn modelId="{FD37D952-41FA-4209-A740-4C3AA9A156FF}" type="presParOf" srcId="{3868ADB4-AF65-4248-B244-BBCCECBBC5A1}" destId="{372E8CEC-4936-4B17-8C0F-E8FB435ED334}" srcOrd="2" destOrd="0" presId="urn:microsoft.com/office/officeart/2005/8/layout/vProcess5"/>
    <dgm:cxn modelId="{40211139-662D-4995-8096-7C7AFBE6C34D}" type="presParOf" srcId="{3868ADB4-AF65-4248-B244-BBCCECBBC5A1}" destId="{2DB93A12-B1AD-4D39-ACD7-00B80C184264}" srcOrd="3" destOrd="0" presId="urn:microsoft.com/office/officeart/2005/8/layout/vProcess5"/>
    <dgm:cxn modelId="{FCADEAD1-404D-4761-9CBA-7D51AE256CA6}" type="presParOf" srcId="{3868ADB4-AF65-4248-B244-BBCCECBBC5A1}" destId="{7CC42996-CDC3-4053-9D3F-3A3A5E6CB9C2}" srcOrd="4" destOrd="0" presId="urn:microsoft.com/office/officeart/2005/8/layout/vProcess5"/>
    <dgm:cxn modelId="{9E56B772-295B-488A-8E3D-0046ACF96230}" type="presParOf" srcId="{3868ADB4-AF65-4248-B244-BBCCECBBC5A1}" destId="{250E5828-D0B6-48F8-BCD3-6B729CC4DACE}" srcOrd="5" destOrd="0" presId="urn:microsoft.com/office/officeart/2005/8/layout/vProcess5"/>
    <dgm:cxn modelId="{525B514A-826F-452C-A2F6-990F5EB214D7}" type="presParOf" srcId="{3868ADB4-AF65-4248-B244-BBCCECBBC5A1}" destId="{7C13D18D-B900-43E9-8437-0535E0CC4492}" srcOrd="6" destOrd="0" presId="urn:microsoft.com/office/officeart/2005/8/layout/vProcess5"/>
    <dgm:cxn modelId="{7F8B7DAF-2FBC-4D17-AA50-68BF222F8C04}" type="presParOf" srcId="{3868ADB4-AF65-4248-B244-BBCCECBBC5A1}" destId="{2EB61635-EF71-4C90-B4E8-0D7188B4F8E2}" srcOrd="7" destOrd="0" presId="urn:microsoft.com/office/officeart/2005/8/layout/vProcess5"/>
    <dgm:cxn modelId="{01A44846-5A96-41C1-B20D-59317DFA2A42}" type="presParOf" srcId="{3868ADB4-AF65-4248-B244-BBCCECBBC5A1}" destId="{08B9D11F-5B6F-49BD-8205-2802208B873D}" srcOrd="8" destOrd="0" presId="urn:microsoft.com/office/officeart/2005/8/layout/vProcess5"/>
    <dgm:cxn modelId="{AB3647D3-D2CF-4862-BC47-855F38ED12BF}" type="presParOf" srcId="{3868ADB4-AF65-4248-B244-BBCCECBBC5A1}" destId="{56129957-47A1-48F8-982E-95BF5424C823}" srcOrd="9" destOrd="0" presId="urn:microsoft.com/office/officeart/2005/8/layout/vProcess5"/>
    <dgm:cxn modelId="{D1BE1BAC-D346-470B-A806-F369C0F3A91D}" type="presParOf" srcId="{3868ADB4-AF65-4248-B244-BBCCECBBC5A1}" destId="{8E08BEDC-E48C-46DB-B6B7-DB0BF0276577}" srcOrd="10" destOrd="0" presId="urn:microsoft.com/office/officeart/2005/8/layout/vProcess5"/>
    <dgm:cxn modelId="{A2CF24C2-96BB-439F-9532-ECBD589DC3F7}" type="presParOf" srcId="{3868ADB4-AF65-4248-B244-BBCCECBBC5A1}" destId="{C0239916-E20D-4CFF-9574-0150320C9C41}" srcOrd="11" destOrd="0" presId="urn:microsoft.com/office/officeart/2005/8/layout/vProcess5"/>
    <dgm:cxn modelId="{542D30AC-A47A-40C0-A8DF-82BAC18BA2A6}" type="presParOf" srcId="{3868ADB4-AF65-4248-B244-BBCCECBBC5A1}" destId="{AC8B5E29-A9C7-43D6-A6CE-7BDC3E13D928}" srcOrd="12" destOrd="0" presId="urn:microsoft.com/office/officeart/2005/8/layout/vProcess5"/>
    <dgm:cxn modelId="{92B7DEED-02A7-4A9B-8795-98BA867FA26F}" type="presParOf" srcId="{3868ADB4-AF65-4248-B244-BBCCECBBC5A1}" destId="{63AA3A6D-0CBB-4C3C-B305-3A6FE3D01687}" srcOrd="13" destOrd="0" presId="urn:microsoft.com/office/officeart/2005/8/layout/vProcess5"/>
    <dgm:cxn modelId="{70754E2E-FEB6-4FC6-A669-FC8A97EDAA2C}" type="presParOf" srcId="{3868ADB4-AF65-4248-B244-BBCCECBBC5A1}" destId="{95396E78-5C05-418B-8500-B0B5C1111673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2BA6F75-863C-4E8D-96A1-595B889C8A02}" type="doc">
      <dgm:prSet loTypeId="urn:microsoft.com/office/officeart/2008/layout/VerticalCurvedList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s-MX"/>
        </a:p>
      </dgm:t>
    </dgm:pt>
    <dgm:pt modelId="{7917BE7F-7BFF-4AE8-BE31-540A5BCA28E2}">
      <dgm:prSet phldrT="[Texto]"/>
      <dgm:spPr/>
      <dgm:t>
        <a:bodyPr/>
        <a:lstStyle/>
        <a:p>
          <a:r>
            <a:rPr lang="es-MX" b="1" dirty="0">
              <a:solidFill>
                <a:schemeClr val="accent6">
                  <a:lumMod val="50000"/>
                </a:schemeClr>
              </a:solidFill>
              <a:latin typeface="Montserrat SemiBold" panose="00000700000000000000" pitchFamily="2" charset="0"/>
            </a:rPr>
            <a:t>Porque la colaboración detona la eficiencia</a:t>
          </a:r>
        </a:p>
      </dgm:t>
    </dgm:pt>
    <dgm:pt modelId="{242DB545-4189-49D8-B405-CAB406487F00}" type="parTrans" cxnId="{430C2E8C-F3E8-419E-A27D-79167A7B3F02}">
      <dgm:prSet/>
      <dgm:spPr/>
      <dgm:t>
        <a:bodyPr/>
        <a:lstStyle/>
        <a:p>
          <a:endParaRPr lang="es-MX">
            <a:solidFill>
              <a:schemeClr val="accent6">
                <a:lumMod val="50000"/>
              </a:schemeClr>
            </a:solidFill>
            <a:latin typeface="Montserrat SemiBold" panose="00000700000000000000" pitchFamily="2" charset="0"/>
          </a:endParaRPr>
        </a:p>
      </dgm:t>
    </dgm:pt>
    <dgm:pt modelId="{13B5EAA9-A010-4AB8-BD32-0A8E2A09CB46}" type="sibTrans" cxnId="{430C2E8C-F3E8-419E-A27D-79167A7B3F02}">
      <dgm:prSet/>
      <dgm:spPr/>
      <dgm:t>
        <a:bodyPr/>
        <a:lstStyle/>
        <a:p>
          <a:endParaRPr lang="es-MX">
            <a:solidFill>
              <a:schemeClr val="accent6">
                <a:lumMod val="50000"/>
              </a:schemeClr>
            </a:solidFill>
            <a:latin typeface="Montserrat SemiBold" panose="00000700000000000000" pitchFamily="2" charset="0"/>
          </a:endParaRPr>
        </a:p>
      </dgm:t>
    </dgm:pt>
    <dgm:pt modelId="{2D662F1B-7157-4BDD-ABDB-78DEE98B68D2}">
      <dgm:prSet phldrT="[Texto]"/>
      <dgm:spPr/>
      <dgm:t>
        <a:bodyPr/>
        <a:lstStyle/>
        <a:p>
          <a:r>
            <a:rPr lang="es-MX" b="1" dirty="0">
              <a:solidFill>
                <a:schemeClr val="accent6">
                  <a:lumMod val="50000"/>
                </a:schemeClr>
              </a:solidFill>
              <a:latin typeface="Montserrat SemiBold" panose="00000700000000000000" pitchFamily="2" charset="0"/>
            </a:rPr>
            <a:t>Porque permite alcanzar mejores resultados</a:t>
          </a:r>
        </a:p>
      </dgm:t>
    </dgm:pt>
    <dgm:pt modelId="{5326FB09-A0CB-4595-930F-712E8E75504C}" type="parTrans" cxnId="{16794E97-8694-4B11-BCE5-0BBF14CDB2E6}">
      <dgm:prSet/>
      <dgm:spPr/>
      <dgm:t>
        <a:bodyPr/>
        <a:lstStyle/>
        <a:p>
          <a:endParaRPr lang="es-MX">
            <a:solidFill>
              <a:schemeClr val="accent6">
                <a:lumMod val="50000"/>
              </a:schemeClr>
            </a:solidFill>
            <a:latin typeface="Montserrat SemiBold" panose="00000700000000000000" pitchFamily="2" charset="0"/>
          </a:endParaRPr>
        </a:p>
      </dgm:t>
    </dgm:pt>
    <dgm:pt modelId="{F6081300-0A87-4ED7-A2BD-4B294D203A8F}" type="sibTrans" cxnId="{16794E97-8694-4B11-BCE5-0BBF14CDB2E6}">
      <dgm:prSet/>
      <dgm:spPr/>
      <dgm:t>
        <a:bodyPr/>
        <a:lstStyle/>
        <a:p>
          <a:endParaRPr lang="es-MX">
            <a:solidFill>
              <a:schemeClr val="accent6">
                <a:lumMod val="50000"/>
              </a:schemeClr>
            </a:solidFill>
            <a:latin typeface="Montserrat SemiBold" panose="00000700000000000000" pitchFamily="2" charset="0"/>
          </a:endParaRPr>
        </a:p>
      </dgm:t>
    </dgm:pt>
    <dgm:pt modelId="{97E23736-EA4F-4997-B70B-04EDFA69BCD6}">
      <dgm:prSet/>
      <dgm:spPr/>
      <dgm:t>
        <a:bodyPr/>
        <a:lstStyle/>
        <a:p>
          <a:r>
            <a:rPr lang="es-MX" b="1" dirty="0">
              <a:solidFill>
                <a:schemeClr val="accent6">
                  <a:lumMod val="50000"/>
                </a:schemeClr>
              </a:solidFill>
              <a:latin typeface="Montserrat SemiBold" panose="00000700000000000000" pitchFamily="2" charset="0"/>
            </a:rPr>
            <a:t>Porque hay un objetivo compartido y preciso </a:t>
          </a:r>
        </a:p>
      </dgm:t>
    </dgm:pt>
    <dgm:pt modelId="{A164DFAF-4F37-4429-B472-00F096CA10B1}" type="parTrans" cxnId="{0DC702B5-F328-4A16-898B-D23E935D00DB}">
      <dgm:prSet/>
      <dgm:spPr/>
      <dgm:t>
        <a:bodyPr/>
        <a:lstStyle/>
        <a:p>
          <a:endParaRPr lang="es-MX">
            <a:solidFill>
              <a:schemeClr val="accent6">
                <a:lumMod val="50000"/>
              </a:schemeClr>
            </a:solidFill>
            <a:latin typeface="Montserrat SemiBold" panose="00000700000000000000" pitchFamily="2" charset="0"/>
          </a:endParaRPr>
        </a:p>
      </dgm:t>
    </dgm:pt>
    <dgm:pt modelId="{DCA7328C-DD46-420C-A4BD-13C45E7B2FB0}" type="sibTrans" cxnId="{0DC702B5-F328-4A16-898B-D23E935D00DB}">
      <dgm:prSet/>
      <dgm:spPr/>
      <dgm:t>
        <a:bodyPr/>
        <a:lstStyle/>
        <a:p>
          <a:endParaRPr lang="es-MX">
            <a:solidFill>
              <a:schemeClr val="accent6">
                <a:lumMod val="50000"/>
              </a:schemeClr>
            </a:solidFill>
            <a:latin typeface="Montserrat SemiBold" panose="00000700000000000000" pitchFamily="2" charset="0"/>
          </a:endParaRPr>
        </a:p>
      </dgm:t>
    </dgm:pt>
    <dgm:pt modelId="{26EDD2FC-733B-42B2-96F4-2790A9BDC06F}" type="pres">
      <dgm:prSet presAssocID="{E2BA6F75-863C-4E8D-96A1-595B889C8A02}" presName="Name0" presStyleCnt="0">
        <dgm:presLayoutVars>
          <dgm:chMax val="7"/>
          <dgm:chPref val="7"/>
          <dgm:dir/>
        </dgm:presLayoutVars>
      </dgm:prSet>
      <dgm:spPr/>
    </dgm:pt>
    <dgm:pt modelId="{E06B3EFC-F4DB-47A0-91EF-EC215CEBBE19}" type="pres">
      <dgm:prSet presAssocID="{E2BA6F75-863C-4E8D-96A1-595B889C8A02}" presName="Name1" presStyleCnt="0"/>
      <dgm:spPr/>
    </dgm:pt>
    <dgm:pt modelId="{307ACB7D-26F5-4B6C-B6E2-931FF56C22A1}" type="pres">
      <dgm:prSet presAssocID="{E2BA6F75-863C-4E8D-96A1-595B889C8A02}" presName="cycle" presStyleCnt="0"/>
      <dgm:spPr/>
    </dgm:pt>
    <dgm:pt modelId="{D451FF67-2E6F-4B10-9235-16BDB4D5BCF4}" type="pres">
      <dgm:prSet presAssocID="{E2BA6F75-863C-4E8D-96A1-595B889C8A02}" presName="srcNode" presStyleLbl="node1" presStyleIdx="0" presStyleCnt="3"/>
      <dgm:spPr/>
    </dgm:pt>
    <dgm:pt modelId="{3289D847-89F4-40F6-90D0-78B9985B064E}" type="pres">
      <dgm:prSet presAssocID="{E2BA6F75-863C-4E8D-96A1-595B889C8A02}" presName="conn" presStyleLbl="parChTrans1D2" presStyleIdx="0" presStyleCnt="1"/>
      <dgm:spPr/>
    </dgm:pt>
    <dgm:pt modelId="{08AABC16-B8FB-4631-B1D2-9667ED84BBF5}" type="pres">
      <dgm:prSet presAssocID="{E2BA6F75-863C-4E8D-96A1-595B889C8A02}" presName="extraNode" presStyleLbl="node1" presStyleIdx="0" presStyleCnt="3"/>
      <dgm:spPr/>
    </dgm:pt>
    <dgm:pt modelId="{21AF4BA1-952B-4BEE-B39C-44B43754775A}" type="pres">
      <dgm:prSet presAssocID="{E2BA6F75-863C-4E8D-96A1-595B889C8A02}" presName="dstNode" presStyleLbl="node1" presStyleIdx="0" presStyleCnt="3"/>
      <dgm:spPr/>
    </dgm:pt>
    <dgm:pt modelId="{6616F85B-53AF-4018-8E7B-2FD1F8DE8CD7}" type="pres">
      <dgm:prSet presAssocID="{97E23736-EA4F-4997-B70B-04EDFA69BCD6}" presName="text_1" presStyleLbl="node1" presStyleIdx="0" presStyleCnt="3">
        <dgm:presLayoutVars>
          <dgm:bulletEnabled val="1"/>
        </dgm:presLayoutVars>
      </dgm:prSet>
      <dgm:spPr/>
    </dgm:pt>
    <dgm:pt modelId="{6FF9C750-7105-46DC-A0BD-7651B65EBB5F}" type="pres">
      <dgm:prSet presAssocID="{97E23736-EA4F-4997-B70B-04EDFA69BCD6}" presName="accent_1" presStyleCnt="0"/>
      <dgm:spPr/>
    </dgm:pt>
    <dgm:pt modelId="{A4850846-0B48-4D5E-B54F-478466EF9FFC}" type="pres">
      <dgm:prSet presAssocID="{97E23736-EA4F-4997-B70B-04EDFA69BCD6}" presName="accentRepeatNode" presStyleLbl="solidFgAcc1" presStyleIdx="0" presStyleCnt="3"/>
      <dgm:spPr/>
    </dgm:pt>
    <dgm:pt modelId="{C90ED444-4B13-4AE7-9165-A74EA096A23F}" type="pres">
      <dgm:prSet presAssocID="{7917BE7F-7BFF-4AE8-BE31-540A5BCA28E2}" presName="text_2" presStyleLbl="node1" presStyleIdx="1" presStyleCnt="3">
        <dgm:presLayoutVars>
          <dgm:bulletEnabled val="1"/>
        </dgm:presLayoutVars>
      </dgm:prSet>
      <dgm:spPr/>
    </dgm:pt>
    <dgm:pt modelId="{FEC5365A-AE56-4BD2-947D-8DD9919A5C1B}" type="pres">
      <dgm:prSet presAssocID="{7917BE7F-7BFF-4AE8-BE31-540A5BCA28E2}" presName="accent_2" presStyleCnt="0"/>
      <dgm:spPr/>
    </dgm:pt>
    <dgm:pt modelId="{2B3EB34A-9049-4FD5-8A58-8DE6FB4C73D0}" type="pres">
      <dgm:prSet presAssocID="{7917BE7F-7BFF-4AE8-BE31-540A5BCA28E2}" presName="accentRepeatNode" presStyleLbl="solidFgAcc1" presStyleIdx="1" presStyleCnt="3"/>
      <dgm:spPr/>
    </dgm:pt>
    <dgm:pt modelId="{5581801A-9A41-42B0-9375-A3F61315A865}" type="pres">
      <dgm:prSet presAssocID="{2D662F1B-7157-4BDD-ABDB-78DEE98B68D2}" presName="text_3" presStyleLbl="node1" presStyleIdx="2" presStyleCnt="3">
        <dgm:presLayoutVars>
          <dgm:bulletEnabled val="1"/>
        </dgm:presLayoutVars>
      </dgm:prSet>
      <dgm:spPr/>
    </dgm:pt>
    <dgm:pt modelId="{625A0C01-DC4E-430B-A017-143F6CFEC7B8}" type="pres">
      <dgm:prSet presAssocID="{2D662F1B-7157-4BDD-ABDB-78DEE98B68D2}" presName="accent_3" presStyleCnt="0"/>
      <dgm:spPr/>
    </dgm:pt>
    <dgm:pt modelId="{B86DB677-7815-442D-8471-CB6FF8D118D3}" type="pres">
      <dgm:prSet presAssocID="{2D662F1B-7157-4BDD-ABDB-78DEE98B68D2}" presName="accentRepeatNode" presStyleLbl="solidFgAcc1" presStyleIdx="2" presStyleCnt="3"/>
      <dgm:spPr/>
    </dgm:pt>
  </dgm:ptLst>
  <dgm:cxnLst>
    <dgm:cxn modelId="{3679756F-30CE-4B2B-8B36-68C0D107053C}" type="presOf" srcId="{7917BE7F-7BFF-4AE8-BE31-540A5BCA28E2}" destId="{C90ED444-4B13-4AE7-9165-A74EA096A23F}" srcOrd="0" destOrd="0" presId="urn:microsoft.com/office/officeart/2008/layout/VerticalCurvedList"/>
    <dgm:cxn modelId="{BC538255-BD3D-4B76-A1AD-E74616305E6C}" type="presOf" srcId="{E2BA6F75-863C-4E8D-96A1-595B889C8A02}" destId="{26EDD2FC-733B-42B2-96F4-2790A9BDC06F}" srcOrd="0" destOrd="0" presId="urn:microsoft.com/office/officeart/2008/layout/VerticalCurvedList"/>
    <dgm:cxn modelId="{430C2E8C-F3E8-419E-A27D-79167A7B3F02}" srcId="{E2BA6F75-863C-4E8D-96A1-595B889C8A02}" destId="{7917BE7F-7BFF-4AE8-BE31-540A5BCA28E2}" srcOrd="1" destOrd="0" parTransId="{242DB545-4189-49D8-B405-CAB406487F00}" sibTransId="{13B5EAA9-A010-4AB8-BD32-0A8E2A09CB46}"/>
    <dgm:cxn modelId="{16794E97-8694-4B11-BCE5-0BBF14CDB2E6}" srcId="{E2BA6F75-863C-4E8D-96A1-595B889C8A02}" destId="{2D662F1B-7157-4BDD-ABDB-78DEE98B68D2}" srcOrd="2" destOrd="0" parTransId="{5326FB09-A0CB-4595-930F-712E8E75504C}" sibTransId="{F6081300-0A87-4ED7-A2BD-4B294D203A8F}"/>
    <dgm:cxn modelId="{A14E52A0-6832-44C9-A836-5726BB97D3DF}" type="presOf" srcId="{2D662F1B-7157-4BDD-ABDB-78DEE98B68D2}" destId="{5581801A-9A41-42B0-9375-A3F61315A865}" srcOrd="0" destOrd="0" presId="urn:microsoft.com/office/officeart/2008/layout/VerticalCurvedList"/>
    <dgm:cxn modelId="{0DC702B5-F328-4A16-898B-D23E935D00DB}" srcId="{E2BA6F75-863C-4E8D-96A1-595B889C8A02}" destId="{97E23736-EA4F-4997-B70B-04EDFA69BCD6}" srcOrd="0" destOrd="0" parTransId="{A164DFAF-4F37-4429-B472-00F096CA10B1}" sibTransId="{DCA7328C-DD46-420C-A4BD-13C45E7B2FB0}"/>
    <dgm:cxn modelId="{E7706BD2-4603-4167-A7F1-E4934E32DDD8}" type="presOf" srcId="{97E23736-EA4F-4997-B70B-04EDFA69BCD6}" destId="{6616F85B-53AF-4018-8E7B-2FD1F8DE8CD7}" srcOrd="0" destOrd="0" presId="urn:microsoft.com/office/officeart/2008/layout/VerticalCurvedList"/>
    <dgm:cxn modelId="{30E20AD4-6295-4D87-A8C7-13F88B70C42A}" type="presOf" srcId="{DCA7328C-DD46-420C-A4BD-13C45E7B2FB0}" destId="{3289D847-89F4-40F6-90D0-78B9985B064E}" srcOrd="0" destOrd="0" presId="urn:microsoft.com/office/officeart/2008/layout/VerticalCurvedList"/>
    <dgm:cxn modelId="{85C43B31-4F75-4240-B056-F54357A97B33}" type="presParOf" srcId="{26EDD2FC-733B-42B2-96F4-2790A9BDC06F}" destId="{E06B3EFC-F4DB-47A0-91EF-EC215CEBBE19}" srcOrd="0" destOrd="0" presId="urn:microsoft.com/office/officeart/2008/layout/VerticalCurvedList"/>
    <dgm:cxn modelId="{1275D6D9-EA03-497B-8E43-3B0268185665}" type="presParOf" srcId="{E06B3EFC-F4DB-47A0-91EF-EC215CEBBE19}" destId="{307ACB7D-26F5-4B6C-B6E2-931FF56C22A1}" srcOrd="0" destOrd="0" presId="urn:microsoft.com/office/officeart/2008/layout/VerticalCurvedList"/>
    <dgm:cxn modelId="{F8BC7667-D7BE-4917-8C27-2C007D66CC02}" type="presParOf" srcId="{307ACB7D-26F5-4B6C-B6E2-931FF56C22A1}" destId="{D451FF67-2E6F-4B10-9235-16BDB4D5BCF4}" srcOrd="0" destOrd="0" presId="urn:microsoft.com/office/officeart/2008/layout/VerticalCurvedList"/>
    <dgm:cxn modelId="{9BE4A17E-068B-4250-BD52-87CFB453A037}" type="presParOf" srcId="{307ACB7D-26F5-4B6C-B6E2-931FF56C22A1}" destId="{3289D847-89F4-40F6-90D0-78B9985B064E}" srcOrd="1" destOrd="0" presId="urn:microsoft.com/office/officeart/2008/layout/VerticalCurvedList"/>
    <dgm:cxn modelId="{AD087BE8-423C-41E9-A1C0-0CCC85EABE61}" type="presParOf" srcId="{307ACB7D-26F5-4B6C-B6E2-931FF56C22A1}" destId="{08AABC16-B8FB-4631-B1D2-9667ED84BBF5}" srcOrd="2" destOrd="0" presId="urn:microsoft.com/office/officeart/2008/layout/VerticalCurvedList"/>
    <dgm:cxn modelId="{73D8AAC4-B1D8-47EA-B335-0487ED803805}" type="presParOf" srcId="{307ACB7D-26F5-4B6C-B6E2-931FF56C22A1}" destId="{21AF4BA1-952B-4BEE-B39C-44B43754775A}" srcOrd="3" destOrd="0" presId="urn:microsoft.com/office/officeart/2008/layout/VerticalCurvedList"/>
    <dgm:cxn modelId="{64A473D0-742F-4670-9C30-FA2D2D8ECB22}" type="presParOf" srcId="{E06B3EFC-F4DB-47A0-91EF-EC215CEBBE19}" destId="{6616F85B-53AF-4018-8E7B-2FD1F8DE8CD7}" srcOrd="1" destOrd="0" presId="urn:microsoft.com/office/officeart/2008/layout/VerticalCurvedList"/>
    <dgm:cxn modelId="{BE4563A7-FB40-4A59-B76A-A23D38FD034B}" type="presParOf" srcId="{E06B3EFC-F4DB-47A0-91EF-EC215CEBBE19}" destId="{6FF9C750-7105-46DC-A0BD-7651B65EBB5F}" srcOrd="2" destOrd="0" presId="urn:microsoft.com/office/officeart/2008/layout/VerticalCurvedList"/>
    <dgm:cxn modelId="{89659428-C964-42BB-AC4C-CD275C13F670}" type="presParOf" srcId="{6FF9C750-7105-46DC-A0BD-7651B65EBB5F}" destId="{A4850846-0B48-4D5E-B54F-478466EF9FFC}" srcOrd="0" destOrd="0" presId="urn:microsoft.com/office/officeart/2008/layout/VerticalCurvedList"/>
    <dgm:cxn modelId="{4CDF6975-44B4-468A-8C4D-16F826288808}" type="presParOf" srcId="{E06B3EFC-F4DB-47A0-91EF-EC215CEBBE19}" destId="{C90ED444-4B13-4AE7-9165-A74EA096A23F}" srcOrd="3" destOrd="0" presId="urn:microsoft.com/office/officeart/2008/layout/VerticalCurvedList"/>
    <dgm:cxn modelId="{74E2CD2F-CB9B-476F-9F54-9EE2D01B8AC5}" type="presParOf" srcId="{E06B3EFC-F4DB-47A0-91EF-EC215CEBBE19}" destId="{FEC5365A-AE56-4BD2-947D-8DD9919A5C1B}" srcOrd="4" destOrd="0" presId="urn:microsoft.com/office/officeart/2008/layout/VerticalCurvedList"/>
    <dgm:cxn modelId="{BA2A2FC6-80F3-402F-B5C6-191E97AB145A}" type="presParOf" srcId="{FEC5365A-AE56-4BD2-947D-8DD9919A5C1B}" destId="{2B3EB34A-9049-4FD5-8A58-8DE6FB4C73D0}" srcOrd="0" destOrd="0" presId="urn:microsoft.com/office/officeart/2008/layout/VerticalCurvedList"/>
    <dgm:cxn modelId="{161814B5-72F7-48E8-BD08-C72E662B94FC}" type="presParOf" srcId="{E06B3EFC-F4DB-47A0-91EF-EC215CEBBE19}" destId="{5581801A-9A41-42B0-9375-A3F61315A865}" srcOrd="5" destOrd="0" presId="urn:microsoft.com/office/officeart/2008/layout/VerticalCurvedList"/>
    <dgm:cxn modelId="{60C32EE6-F0D5-4464-8C4F-641446B37772}" type="presParOf" srcId="{E06B3EFC-F4DB-47A0-91EF-EC215CEBBE19}" destId="{625A0C01-DC4E-430B-A017-143F6CFEC7B8}" srcOrd="6" destOrd="0" presId="urn:microsoft.com/office/officeart/2008/layout/VerticalCurvedList"/>
    <dgm:cxn modelId="{8FA854B0-5465-41ED-8FEA-CA492BB80AF7}" type="presParOf" srcId="{625A0C01-DC4E-430B-A017-143F6CFEC7B8}" destId="{B86DB677-7815-442D-8471-CB6FF8D118D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169B6D-7094-4CCF-AB09-8CE50D7A7123}">
      <dsp:nvSpPr>
        <dsp:cNvPr id="0" name=""/>
        <dsp:cNvSpPr/>
      </dsp:nvSpPr>
      <dsp:spPr>
        <a:xfrm rot="16200000">
          <a:off x="715939" y="201073"/>
          <a:ext cx="3009947" cy="4178171"/>
        </a:xfrm>
        <a:prstGeom prst="round2SameRect">
          <a:avLst>
            <a:gd name="adj1" fmla="val 16670"/>
            <a:gd name="adj2" fmla="val 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0" tIns="317500" rIns="285750" bIns="317500" numCol="1" spcCol="1270" anchor="ctr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0" kern="1200" dirty="0"/>
            <a:t>Conceptos y elementos</a:t>
          </a:r>
        </a:p>
      </dsp:txBody>
      <dsp:txXfrm rot="5400000">
        <a:off x="278787" y="932145"/>
        <a:ext cx="4031211" cy="2716027"/>
      </dsp:txXfrm>
    </dsp:sp>
    <dsp:sp modelId="{D28FF4D1-A42B-409F-B182-07F18A14B408}">
      <dsp:nvSpPr>
        <dsp:cNvPr id="0" name=""/>
        <dsp:cNvSpPr/>
      </dsp:nvSpPr>
      <dsp:spPr>
        <a:xfrm rot="5400000">
          <a:off x="5086489" y="140456"/>
          <a:ext cx="3009947" cy="4299406"/>
        </a:xfrm>
        <a:prstGeom prst="round2SameRect">
          <a:avLst>
            <a:gd name="adj1" fmla="val 16670"/>
            <a:gd name="adj2" fmla="val 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0" tIns="317500" rIns="190500" bIns="317500" numCol="1" spcCol="1270" anchor="ctr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0" kern="1200" dirty="0"/>
            <a:t>Ejercicio práctico</a:t>
          </a:r>
        </a:p>
      </dsp:txBody>
      <dsp:txXfrm rot="-5400000">
        <a:off x="4441760" y="932145"/>
        <a:ext cx="4152446" cy="2716027"/>
      </dsp:txXfrm>
    </dsp:sp>
    <dsp:sp modelId="{CFD5D74F-E809-41B4-83CB-46023CD27309}">
      <dsp:nvSpPr>
        <dsp:cNvPr id="0" name=""/>
        <dsp:cNvSpPr/>
      </dsp:nvSpPr>
      <dsp:spPr>
        <a:xfrm>
          <a:off x="3412617" y="0"/>
          <a:ext cx="1922920" cy="1922826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F3FCC6-9D69-4417-88FD-6DD9DA5D7E63}">
      <dsp:nvSpPr>
        <dsp:cNvPr id="0" name=""/>
        <dsp:cNvSpPr/>
      </dsp:nvSpPr>
      <dsp:spPr>
        <a:xfrm rot="10800000">
          <a:off x="3412617" y="2759001"/>
          <a:ext cx="1922920" cy="1922826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390FB8-F67B-4801-80BB-1BA95BE18BA2}">
      <dsp:nvSpPr>
        <dsp:cNvPr id="0" name=""/>
        <dsp:cNvSpPr/>
      </dsp:nvSpPr>
      <dsp:spPr>
        <a:xfrm>
          <a:off x="1190304" y="750547"/>
          <a:ext cx="6921817" cy="3577153"/>
        </a:xfrm>
        <a:prstGeom prst="rect">
          <a:avLst/>
        </a:prstGeom>
        <a:solidFill>
          <a:schemeClr val="accent6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B0BF19-D0E0-45F6-B6B7-A907F8D3BDD3}">
      <dsp:nvSpPr>
        <dsp:cNvPr id="0" name=""/>
        <dsp:cNvSpPr/>
      </dsp:nvSpPr>
      <dsp:spPr>
        <a:xfrm>
          <a:off x="1397163" y="1168900"/>
          <a:ext cx="3214269" cy="30602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55245" rIns="55245" bIns="55245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b="1" kern="1200" dirty="0">
              <a:latin typeface="Montserrat SemiBold" panose="00000700000000000000" pitchFamily="2" charset="0"/>
            </a:rPr>
            <a:t>Grupo</a:t>
          </a:r>
        </a:p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kern="1200" dirty="0">
              <a:latin typeface="Montserrat SemiBold" panose="00000700000000000000" pitchFamily="2" charset="0"/>
            </a:rPr>
            <a:t>Profesores del mismo colegio: </a:t>
          </a:r>
          <a:endParaRPr lang="es-MX" sz="2900" b="1" kern="1200" dirty="0">
            <a:latin typeface="Montserrat SemiBold" panose="00000700000000000000" pitchFamily="2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300" kern="1200" dirty="0">
              <a:latin typeface="Montserrat SemiBold" panose="00000700000000000000" pitchFamily="2" charset="0"/>
            </a:rPr>
            <a:t>Cada uno responde a sus actividades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300" kern="1200" dirty="0">
              <a:latin typeface="Montserrat SemiBold" panose="00000700000000000000" pitchFamily="2" charset="0"/>
            </a:rPr>
            <a:t>Comparten objetivos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300" kern="1200" dirty="0">
              <a:latin typeface="Montserrat SemiBold" panose="00000700000000000000" pitchFamily="2" charset="0"/>
            </a:rPr>
            <a:t>Resultado individual</a:t>
          </a:r>
        </a:p>
      </dsp:txBody>
      <dsp:txXfrm>
        <a:off x="1397163" y="1168900"/>
        <a:ext cx="3214269" cy="3060210"/>
      </dsp:txXfrm>
    </dsp:sp>
    <dsp:sp modelId="{8D24F761-418B-4688-8508-B95E35F89C83}">
      <dsp:nvSpPr>
        <dsp:cNvPr id="0" name=""/>
        <dsp:cNvSpPr/>
      </dsp:nvSpPr>
      <dsp:spPr>
        <a:xfrm>
          <a:off x="4683038" y="1168900"/>
          <a:ext cx="3214269" cy="30602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55245" rIns="55245" bIns="55245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b="1" kern="1200" dirty="0">
              <a:latin typeface="Montserrat SemiBold" panose="00000700000000000000" pitchFamily="2" charset="0"/>
            </a:rPr>
            <a:t>Equipo</a:t>
          </a:r>
        </a:p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kern="1200" dirty="0">
              <a:latin typeface="Montserrat SemiBold" panose="00000700000000000000" pitchFamily="2" charset="0"/>
            </a:rPr>
            <a:t>Un equipo de futbol:</a:t>
          </a:r>
          <a:endParaRPr lang="es-MX" sz="2900" b="1" kern="1200" dirty="0">
            <a:latin typeface="Montserrat SemiBold" panose="00000700000000000000" pitchFamily="2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300" kern="1200" dirty="0">
              <a:latin typeface="Montserrat SemiBold" panose="00000700000000000000" pitchFamily="2" charset="0"/>
            </a:rPr>
            <a:t>Las actividades se complementan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300" kern="1200" dirty="0">
              <a:latin typeface="Montserrat SemiBold" panose="00000700000000000000" pitchFamily="2" charset="0"/>
            </a:rPr>
            <a:t>Coordinación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300" kern="1200" dirty="0">
              <a:latin typeface="Montserrat SemiBold" panose="00000700000000000000" pitchFamily="2" charset="0"/>
            </a:rPr>
            <a:t>Resultado colectivo</a:t>
          </a:r>
        </a:p>
      </dsp:txBody>
      <dsp:txXfrm>
        <a:off x="4683038" y="1168900"/>
        <a:ext cx="3214269" cy="3060210"/>
      </dsp:txXfrm>
    </dsp:sp>
    <dsp:sp modelId="{EB33D79D-7968-4444-BE19-E70D92CF4C97}">
      <dsp:nvSpPr>
        <dsp:cNvPr id="0" name=""/>
        <dsp:cNvSpPr/>
      </dsp:nvSpPr>
      <dsp:spPr>
        <a:xfrm>
          <a:off x="7043117" y="249639"/>
          <a:ext cx="1352539" cy="1352539"/>
        </a:xfrm>
        <a:prstGeom prst="plus">
          <a:avLst>
            <a:gd name="adj" fmla="val 328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B4378D-43C1-46B7-A29C-46EC58D1FA23}">
      <dsp:nvSpPr>
        <dsp:cNvPr id="0" name=""/>
        <dsp:cNvSpPr/>
      </dsp:nvSpPr>
      <dsp:spPr>
        <a:xfrm>
          <a:off x="508956" y="508391"/>
          <a:ext cx="1272977" cy="43623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5B95CC-C108-49C0-8F1C-CFBFD2BAE4FC}">
      <dsp:nvSpPr>
        <dsp:cNvPr id="0" name=""/>
        <dsp:cNvSpPr/>
      </dsp:nvSpPr>
      <dsp:spPr>
        <a:xfrm>
          <a:off x="4457005" y="1175443"/>
          <a:ext cx="795" cy="2922795"/>
        </a:xfrm>
        <a:prstGeom prst="line">
          <a:avLst/>
        </a:pr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75ADC5-1CD8-47B7-898E-B0CB785B5687}">
      <dsp:nvSpPr>
        <dsp:cNvPr id="0" name=""/>
        <dsp:cNvSpPr/>
      </dsp:nvSpPr>
      <dsp:spPr>
        <a:xfrm>
          <a:off x="0" y="0"/>
          <a:ext cx="5629808" cy="8446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400" b="1" kern="1200" dirty="0">
              <a:latin typeface="Montserrat SemiBold" panose="00000700000000000000" pitchFamily="2" charset="0"/>
            </a:rPr>
            <a:t>Complementariedad</a:t>
          </a:r>
        </a:p>
      </dsp:txBody>
      <dsp:txXfrm>
        <a:off x="1210430" y="0"/>
        <a:ext cx="4419377" cy="844691"/>
      </dsp:txXfrm>
    </dsp:sp>
    <dsp:sp modelId="{FD0CD750-7081-45A6-8B2A-37876A29A269}">
      <dsp:nvSpPr>
        <dsp:cNvPr id="0" name=""/>
        <dsp:cNvSpPr/>
      </dsp:nvSpPr>
      <dsp:spPr>
        <a:xfrm>
          <a:off x="84469" y="84469"/>
          <a:ext cx="1125961" cy="67575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50C2EE-5DD1-40CF-9AAC-9562859BA760}">
      <dsp:nvSpPr>
        <dsp:cNvPr id="0" name=""/>
        <dsp:cNvSpPr/>
      </dsp:nvSpPr>
      <dsp:spPr>
        <a:xfrm>
          <a:off x="0" y="929160"/>
          <a:ext cx="5629808" cy="8446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400" b="1" kern="1200" dirty="0">
              <a:latin typeface="Montserrat SemiBold" panose="00000700000000000000" pitchFamily="2" charset="0"/>
            </a:rPr>
            <a:t>Coordinación</a:t>
          </a:r>
        </a:p>
      </dsp:txBody>
      <dsp:txXfrm>
        <a:off x="1210430" y="929160"/>
        <a:ext cx="4419377" cy="844691"/>
      </dsp:txXfrm>
    </dsp:sp>
    <dsp:sp modelId="{40642016-F7B5-4362-B303-BA5855DDC738}">
      <dsp:nvSpPr>
        <dsp:cNvPr id="0" name=""/>
        <dsp:cNvSpPr/>
      </dsp:nvSpPr>
      <dsp:spPr>
        <a:xfrm>
          <a:off x="84469" y="1013629"/>
          <a:ext cx="1125961" cy="67575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0" b="-50000"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CD838D-1E70-46E0-A7C5-D6527FA897C0}">
      <dsp:nvSpPr>
        <dsp:cNvPr id="0" name=""/>
        <dsp:cNvSpPr/>
      </dsp:nvSpPr>
      <dsp:spPr>
        <a:xfrm>
          <a:off x="0" y="1858321"/>
          <a:ext cx="5629808" cy="8446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400" b="1" kern="1200" dirty="0">
              <a:latin typeface="Montserrat SemiBold" panose="00000700000000000000" pitchFamily="2" charset="0"/>
            </a:rPr>
            <a:t>Comunicación</a:t>
          </a:r>
        </a:p>
      </dsp:txBody>
      <dsp:txXfrm>
        <a:off x="1210430" y="1858321"/>
        <a:ext cx="4419377" cy="844691"/>
      </dsp:txXfrm>
    </dsp:sp>
    <dsp:sp modelId="{158D8288-564D-4724-806F-9FC96CDCEF6F}">
      <dsp:nvSpPr>
        <dsp:cNvPr id="0" name=""/>
        <dsp:cNvSpPr/>
      </dsp:nvSpPr>
      <dsp:spPr>
        <a:xfrm>
          <a:off x="84469" y="1942790"/>
          <a:ext cx="1125961" cy="67575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0" b="-50000"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F4CF8A-C2DA-42AF-977B-4B0C6EAF2457}">
      <dsp:nvSpPr>
        <dsp:cNvPr id="0" name=""/>
        <dsp:cNvSpPr/>
      </dsp:nvSpPr>
      <dsp:spPr>
        <a:xfrm>
          <a:off x="0" y="2787482"/>
          <a:ext cx="5629808" cy="8446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400" b="1" kern="1200" dirty="0">
              <a:latin typeface="Montserrat SemiBold" panose="00000700000000000000" pitchFamily="2" charset="0"/>
            </a:rPr>
            <a:t>Confianza</a:t>
          </a:r>
        </a:p>
      </dsp:txBody>
      <dsp:txXfrm>
        <a:off x="1210430" y="2787482"/>
        <a:ext cx="4419377" cy="844691"/>
      </dsp:txXfrm>
    </dsp:sp>
    <dsp:sp modelId="{315244AF-5356-4048-92B5-0B46BDBF44DE}">
      <dsp:nvSpPr>
        <dsp:cNvPr id="0" name=""/>
        <dsp:cNvSpPr/>
      </dsp:nvSpPr>
      <dsp:spPr>
        <a:xfrm>
          <a:off x="84469" y="2871951"/>
          <a:ext cx="1125961" cy="67575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6000" b="-86000"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4039D9-DDB6-4A67-BAF5-A0F055466E36}">
      <dsp:nvSpPr>
        <dsp:cNvPr id="0" name=""/>
        <dsp:cNvSpPr/>
      </dsp:nvSpPr>
      <dsp:spPr>
        <a:xfrm>
          <a:off x="0" y="3716643"/>
          <a:ext cx="5629808" cy="8446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400" b="1" kern="1200" dirty="0">
              <a:latin typeface="Montserrat SemiBold" panose="00000700000000000000" pitchFamily="2" charset="0"/>
            </a:rPr>
            <a:t>Compromiso</a:t>
          </a:r>
        </a:p>
      </dsp:txBody>
      <dsp:txXfrm>
        <a:off x="1210430" y="3716643"/>
        <a:ext cx="4419377" cy="844691"/>
      </dsp:txXfrm>
    </dsp:sp>
    <dsp:sp modelId="{46F3E5A5-00CE-44EE-B39E-7F1C42DF2B8A}">
      <dsp:nvSpPr>
        <dsp:cNvPr id="0" name=""/>
        <dsp:cNvSpPr/>
      </dsp:nvSpPr>
      <dsp:spPr>
        <a:xfrm>
          <a:off x="84469" y="3801112"/>
          <a:ext cx="1125961" cy="67575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8000" b="-48000"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F34735-2EA1-4639-8B61-2BACB018D5B0}">
      <dsp:nvSpPr>
        <dsp:cNvPr id="0" name=""/>
        <dsp:cNvSpPr/>
      </dsp:nvSpPr>
      <dsp:spPr>
        <a:xfrm>
          <a:off x="155057" y="-427"/>
          <a:ext cx="4793871" cy="4793871"/>
        </a:xfrm>
        <a:prstGeom prst="circularArrow">
          <a:avLst>
            <a:gd name="adj1" fmla="val 5544"/>
            <a:gd name="adj2" fmla="val 330680"/>
            <a:gd name="adj3" fmla="val 13816246"/>
            <a:gd name="adj4" fmla="val 17361474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AA535A-3A3B-4A41-A9F2-B359DE56AADD}">
      <dsp:nvSpPr>
        <dsp:cNvPr id="0" name=""/>
        <dsp:cNvSpPr/>
      </dsp:nvSpPr>
      <dsp:spPr>
        <a:xfrm>
          <a:off x="1449177" y="27421"/>
          <a:ext cx="2205632" cy="11028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 val="14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b="1" kern="1200" dirty="0">
              <a:solidFill>
                <a:schemeClr val="tx1">
                  <a:lumMod val="50000"/>
                </a:schemeClr>
              </a:solidFill>
              <a:latin typeface="Montserrat SemiBold" panose="00000700000000000000" pitchFamily="2" charset="0"/>
            </a:rPr>
            <a:t>Formación</a:t>
          </a:r>
        </a:p>
      </dsp:txBody>
      <dsp:txXfrm>
        <a:off x="1503012" y="81256"/>
        <a:ext cx="2097962" cy="995146"/>
      </dsp:txXfrm>
    </dsp:sp>
    <dsp:sp modelId="{902832F7-ED0D-423F-84E5-AE27001F908E}">
      <dsp:nvSpPr>
        <dsp:cNvPr id="0" name=""/>
        <dsp:cNvSpPr/>
      </dsp:nvSpPr>
      <dsp:spPr>
        <a:xfrm>
          <a:off x="3711324" y="992144"/>
          <a:ext cx="2205632" cy="11028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 val="14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b="1" kern="1200" dirty="0">
              <a:solidFill>
                <a:schemeClr val="tx1">
                  <a:lumMod val="50000"/>
                </a:schemeClr>
              </a:solidFill>
              <a:latin typeface="Montserrat SemiBold" panose="00000700000000000000" pitchFamily="2" charset="0"/>
            </a:rPr>
            <a:t>Primeras dificultades</a:t>
          </a:r>
        </a:p>
      </dsp:txBody>
      <dsp:txXfrm>
        <a:off x="3765159" y="1045979"/>
        <a:ext cx="2097962" cy="995146"/>
      </dsp:txXfrm>
    </dsp:sp>
    <dsp:sp modelId="{526AC1F8-7443-4D19-A9EC-97EB135F5743}">
      <dsp:nvSpPr>
        <dsp:cNvPr id="0" name=""/>
        <dsp:cNvSpPr/>
      </dsp:nvSpPr>
      <dsp:spPr>
        <a:xfrm>
          <a:off x="3452591" y="2932280"/>
          <a:ext cx="2484535" cy="11028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 val="14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b="1" kern="1200" dirty="0">
              <a:solidFill>
                <a:schemeClr val="tx1">
                  <a:lumMod val="50000"/>
                </a:schemeClr>
              </a:solidFill>
              <a:latin typeface="Montserrat SemiBold" panose="00000700000000000000" pitchFamily="2" charset="0"/>
            </a:rPr>
            <a:t>Acoplamiento</a:t>
          </a:r>
        </a:p>
      </dsp:txBody>
      <dsp:txXfrm>
        <a:off x="3506426" y="2986115"/>
        <a:ext cx="2376865" cy="995146"/>
      </dsp:txXfrm>
    </dsp:sp>
    <dsp:sp modelId="{CDAA4CDB-AF89-4DF3-8FFE-594848F9C444}">
      <dsp:nvSpPr>
        <dsp:cNvPr id="0" name=""/>
        <dsp:cNvSpPr/>
      </dsp:nvSpPr>
      <dsp:spPr>
        <a:xfrm>
          <a:off x="1003233" y="3654356"/>
          <a:ext cx="2205632" cy="11028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 val="14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b="1" kern="1200" dirty="0">
              <a:solidFill>
                <a:schemeClr val="tx1">
                  <a:lumMod val="50000"/>
                </a:schemeClr>
              </a:solidFill>
              <a:latin typeface="Montserrat SemiBold" panose="00000700000000000000" pitchFamily="2" charset="0"/>
            </a:rPr>
            <a:t>Madurez</a:t>
          </a:r>
        </a:p>
      </dsp:txBody>
      <dsp:txXfrm>
        <a:off x="1057068" y="3708191"/>
        <a:ext cx="2097962" cy="995146"/>
      </dsp:txXfrm>
    </dsp:sp>
    <dsp:sp modelId="{91CC3152-7261-47AE-A63D-963FF7D59B4D}">
      <dsp:nvSpPr>
        <dsp:cNvPr id="0" name=""/>
        <dsp:cNvSpPr/>
      </dsp:nvSpPr>
      <dsp:spPr>
        <a:xfrm>
          <a:off x="-39441" y="1947193"/>
          <a:ext cx="2367173" cy="11028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 val="14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b="1" kern="1200" dirty="0" err="1">
              <a:solidFill>
                <a:schemeClr val="tx1">
                  <a:lumMod val="50000"/>
                </a:schemeClr>
              </a:solidFill>
              <a:latin typeface="Montserrat SemiBold" panose="00000700000000000000" pitchFamily="2" charset="0"/>
            </a:rPr>
            <a:t>Retroalimen-tación</a:t>
          </a:r>
          <a:endParaRPr lang="es-MX" sz="2300" b="1" kern="1200" dirty="0">
            <a:solidFill>
              <a:schemeClr val="tx1">
                <a:lumMod val="50000"/>
              </a:schemeClr>
            </a:solidFill>
            <a:latin typeface="Montserrat SemiBold" panose="00000700000000000000" pitchFamily="2" charset="0"/>
          </a:endParaRPr>
        </a:p>
      </dsp:txBody>
      <dsp:txXfrm>
        <a:off x="14394" y="2001028"/>
        <a:ext cx="2259503" cy="99514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C5FBC5-5FC5-3C47-8139-5CCED8E5DF17}">
      <dsp:nvSpPr>
        <dsp:cNvPr id="0" name=""/>
        <dsp:cNvSpPr/>
      </dsp:nvSpPr>
      <dsp:spPr>
        <a:xfrm>
          <a:off x="3041119" y="1653008"/>
          <a:ext cx="1920707" cy="1920942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9B9D341-6CF0-5F44-B75A-4E3E3ACEB679}">
      <dsp:nvSpPr>
        <dsp:cNvPr id="0" name=""/>
        <dsp:cNvSpPr/>
      </dsp:nvSpPr>
      <dsp:spPr>
        <a:xfrm>
          <a:off x="2901067" y="153707"/>
          <a:ext cx="2200810" cy="117776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92D050"/>
            </a:buClr>
            <a:buFont typeface="Wingdings" panose="05000000000000000000" pitchFamily="2" charset="2"/>
            <a:buNone/>
          </a:pPr>
          <a:r>
            <a:rPr lang="es-MX" sz="2800" b="1" kern="1200" dirty="0">
              <a:solidFill>
                <a:schemeClr val="bg2">
                  <a:lumMod val="90000"/>
                  <a:lumOff val="10000"/>
                </a:schemeClr>
              </a:solidFill>
              <a:latin typeface="Montserrat" panose="00000500000000000000" pitchFamily="2" charset="0"/>
            </a:rPr>
            <a:t>Actitudes</a:t>
          </a:r>
          <a:endParaRPr lang="es-ES" sz="2800" b="1" kern="1200" dirty="0">
            <a:solidFill>
              <a:schemeClr val="bg2">
                <a:lumMod val="90000"/>
                <a:lumOff val="10000"/>
              </a:schemeClr>
            </a:solidFill>
          </a:endParaRPr>
        </a:p>
      </dsp:txBody>
      <dsp:txXfrm>
        <a:off x="2901067" y="153707"/>
        <a:ext cx="2200810" cy="1177769"/>
      </dsp:txXfrm>
    </dsp:sp>
    <dsp:sp modelId="{AC2EDBE9-8C7F-104E-96F4-FEB04F06ECDF}">
      <dsp:nvSpPr>
        <dsp:cNvPr id="0" name=""/>
        <dsp:cNvSpPr/>
      </dsp:nvSpPr>
      <dsp:spPr>
        <a:xfrm>
          <a:off x="3604526" y="1923895"/>
          <a:ext cx="1920707" cy="1920942"/>
        </a:xfrm>
        <a:prstGeom prst="ellipse">
          <a:avLst/>
        </a:prstGeom>
        <a:solidFill>
          <a:schemeClr val="accent4">
            <a:alpha val="50000"/>
            <a:hueOff val="1322668"/>
            <a:satOff val="1467"/>
            <a:lumOff val="-663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0D9A73C-3D4A-6248-9704-A90DF35D4A17}">
      <dsp:nvSpPr>
        <dsp:cNvPr id="0" name=""/>
        <dsp:cNvSpPr/>
      </dsp:nvSpPr>
      <dsp:spPr>
        <a:xfrm>
          <a:off x="5762121" y="1272588"/>
          <a:ext cx="2080765" cy="129554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b="1" kern="1200" dirty="0">
              <a:solidFill>
                <a:schemeClr val="bg2">
                  <a:lumMod val="90000"/>
                  <a:lumOff val="10000"/>
                </a:schemeClr>
              </a:solidFill>
              <a:latin typeface="Montserrat" panose="00000500000000000000" pitchFamily="2" charset="0"/>
            </a:rPr>
            <a:t>Relaciones </a:t>
          </a:r>
        </a:p>
      </dsp:txBody>
      <dsp:txXfrm>
        <a:off x="5762121" y="1272588"/>
        <a:ext cx="2080765" cy="1295546"/>
      </dsp:txXfrm>
    </dsp:sp>
    <dsp:sp modelId="{00EC42E7-50D7-B04E-BB98-4CAA716BAE14}">
      <dsp:nvSpPr>
        <dsp:cNvPr id="0" name=""/>
        <dsp:cNvSpPr/>
      </dsp:nvSpPr>
      <dsp:spPr>
        <a:xfrm>
          <a:off x="3742977" y="2533391"/>
          <a:ext cx="1920707" cy="1920942"/>
        </a:xfrm>
        <a:prstGeom prst="ellipse">
          <a:avLst/>
        </a:prstGeom>
        <a:solidFill>
          <a:schemeClr val="accent4">
            <a:alpha val="50000"/>
            <a:hueOff val="2645335"/>
            <a:satOff val="2935"/>
            <a:lumOff val="-132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F159839-16C5-2D41-9663-F225E3458446}">
      <dsp:nvSpPr>
        <dsp:cNvPr id="0" name=""/>
        <dsp:cNvSpPr/>
      </dsp:nvSpPr>
      <dsp:spPr>
        <a:xfrm>
          <a:off x="5962194" y="2921466"/>
          <a:ext cx="2040751" cy="138387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b="1" kern="1200" dirty="0">
              <a:solidFill>
                <a:schemeClr val="bg2">
                  <a:lumMod val="90000"/>
                  <a:lumOff val="10000"/>
                </a:schemeClr>
              </a:solidFill>
              <a:latin typeface="Montserrat" panose="00000500000000000000" pitchFamily="2" charset="0"/>
            </a:rPr>
            <a:t>Capacidades</a:t>
          </a:r>
        </a:p>
      </dsp:txBody>
      <dsp:txXfrm>
        <a:off x="5962194" y="2921466"/>
        <a:ext cx="2040751" cy="1383879"/>
      </dsp:txXfrm>
    </dsp:sp>
    <dsp:sp modelId="{5F694752-D408-004E-8474-A50C5B94AC60}">
      <dsp:nvSpPr>
        <dsp:cNvPr id="0" name=""/>
        <dsp:cNvSpPr/>
      </dsp:nvSpPr>
      <dsp:spPr>
        <a:xfrm>
          <a:off x="3353234" y="3022165"/>
          <a:ext cx="1920707" cy="1920942"/>
        </a:xfrm>
        <a:prstGeom prst="ellipse">
          <a:avLst/>
        </a:prstGeom>
        <a:solidFill>
          <a:schemeClr val="accent4">
            <a:alpha val="50000"/>
            <a:hueOff val="3968003"/>
            <a:satOff val="4402"/>
            <a:lumOff val="-19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796DBFB-29EC-0B48-B234-A77AE494D758}">
      <dsp:nvSpPr>
        <dsp:cNvPr id="0" name=""/>
        <dsp:cNvSpPr/>
      </dsp:nvSpPr>
      <dsp:spPr>
        <a:xfrm>
          <a:off x="5081870" y="4776454"/>
          <a:ext cx="2200810" cy="126610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b="1" kern="1200" dirty="0">
              <a:solidFill>
                <a:schemeClr val="bg2">
                  <a:lumMod val="90000"/>
                  <a:lumOff val="10000"/>
                </a:schemeClr>
              </a:solidFill>
              <a:latin typeface="Montserrat" panose="00000500000000000000" pitchFamily="2" charset="0"/>
            </a:rPr>
            <a:t>Conocimientos</a:t>
          </a:r>
        </a:p>
      </dsp:txBody>
      <dsp:txXfrm>
        <a:off x="5081870" y="4776454"/>
        <a:ext cx="2200810" cy="1266102"/>
      </dsp:txXfrm>
    </dsp:sp>
    <dsp:sp modelId="{5CAFBFC2-FACA-F245-AB84-6C4318F2EAAC}">
      <dsp:nvSpPr>
        <dsp:cNvPr id="0" name=""/>
        <dsp:cNvSpPr/>
      </dsp:nvSpPr>
      <dsp:spPr>
        <a:xfrm>
          <a:off x="2729004" y="3022165"/>
          <a:ext cx="1920707" cy="1920942"/>
        </a:xfrm>
        <a:prstGeom prst="ellipse">
          <a:avLst/>
        </a:prstGeom>
        <a:solidFill>
          <a:schemeClr val="accent4">
            <a:alpha val="50000"/>
            <a:hueOff val="5290670"/>
            <a:satOff val="5869"/>
            <a:lumOff val="-2653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C8A9534-EB7B-C44A-9658-C581E954732E}">
      <dsp:nvSpPr>
        <dsp:cNvPr id="0" name=""/>
        <dsp:cNvSpPr/>
      </dsp:nvSpPr>
      <dsp:spPr>
        <a:xfrm>
          <a:off x="720265" y="4776454"/>
          <a:ext cx="2200810" cy="126610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b="1" kern="1200" dirty="0">
              <a:solidFill>
                <a:schemeClr val="bg2">
                  <a:lumMod val="90000"/>
                  <a:lumOff val="10000"/>
                </a:schemeClr>
              </a:solidFill>
              <a:latin typeface="Montserrat" panose="00000500000000000000" pitchFamily="2" charset="0"/>
            </a:rPr>
            <a:t>Experiencia</a:t>
          </a:r>
        </a:p>
      </dsp:txBody>
      <dsp:txXfrm>
        <a:off x="720265" y="4776454"/>
        <a:ext cx="2200810" cy="1266102"/>
      </dsp:txXfrm>
    </dsp:sp>
    <dsp:sp modelId="{D25AF055-893C-1F45-8E64-33EDCAE899E5}">
      <dsp:nvSpPr>
        <dsp:cNvPr id="0" name=""/>
        <dsp:cNvSpPr/>
      </dsp:nvSpPr>
      <dsp:spPr>
        <a:xfrm>
          <a:off x="2339261" y="2533391"/>
          <a:ext cx="1920707" cy="1920942"/>
        </a:xfrm>
        <a:prstGeom prst="ellipse">
          <a:avLst/>
        </a:prstGeom>
        <a:solidFill>
          <a:schemeClr val="accent4">
            <a:alpha val="50000"/>
            <a:hueOff val="6613337"/>
            <a:satOff val="7337"/>
            <a:lumOff val="-3317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927C613-90E9-4D44-B3E3-A089BED15B2A}">
      <dsp:nvSpPr>
        <dsp:cNvPr id="0" name=""/>
        <dsp:cNvSpPr/>
      </dsp:nvSpPr>
      <dsp:spPr>
        <a:xfrm>
          <a:off x="0" y="2921466"/>
          <a:ext cx="2040751" cy="138387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b="1" kern="1200" dirty="0">
              <a:solidFill>
                <a:schemeClr val="bg2">
                  <a:lumMod val="90000"/>
                  <a:lumOff val="10000"/>
                </a:schemeClr>
              </a:solidFill>
              <a:latin typeface="Montserrat" panose="00000500000000000000" pitchFamily="2" charset="0"/>
            </a:rPr>
            <a:t>Habilidad de gestión</a:t>
          </a:r>
        </a:p>
      </dsp:txBody>
      <dsp:txXfrm>
        <a:off x="0" y="2921466"/>
        <a:ext cx="2040751" cy="1383879"/>
      </dsp:txXfrm>
    </dsp:sp>
    <dsp:sp modelId="{120F53AC-0332-234C-AA41-0F90F1D7E687}">
      <dsp:nvSpPr>
        <dsp:cNvPr id="0" name=""/>
        <dsp:cNvSpPr/>
      </dsp:nvSpPr>
      <dsp:spPr>
        <a:xfrm>
          <a:off x="2477712" y="1923895"/>
          <a:ext cx="1920707" cy="1920942"/>
        </a:xfrm>
        <a:prstGeom prst="ellipse">
          <a:avLst/>
        </a:prstGeom>
        <a:solidFill>
          <a:schemeClr val="accent4">
            <a:alpha val="50000"/>
            <a:hueOff val="7936005"/>
            <a:satOff val="8804"/>
            <a:lumOff val="-3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1F366DA-7BB8-E84E-A920-0187EB4DD902}">
      <dsp:nvSpPr>
        <dsp:cNvPr id="0" name=""/>
        <dsp:cNvSpPr/>
      </dsp:nvSpPr>
      <dsp:spPr>
        <a:xfrm>
          <a:off x="160058" y="1272588"/>
          <a:ext cx="2080765" cy="129554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b="1" kern="1200" dirty="0">
              <a:solidFill>
                <a:schemeClr val="bg2">
                  <a:lumMod val="90000"/>
                  <a:lumOff val="10000"/>
                </a:schemeClr>
              </a:solidFill>
              <a:latin typeface="Montserrat" panose="00000500000000000000" pitchFamily="2" charset="0"/>
            </a:rPr>
            <a:t>Proactividad</a:t>
          </a:r>
        </a:p>
      </dsp:txBody>
      <dsp:txXfrm>
        <a:off x="160058" y="1272588"/>
        <a:ext cx="2080765" cy="129554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378189-C23A-4A14-9B8E-798B6F05EF1F}">
      <dsp:nvSpPr>
        <dsp:cNvPr id="0" name=""/>
        <dsp:cNvSpPr/>
      </dsp:nvSpPr>
      <dsp:spPr>
        <a:xfrm>
          <a:off x="2372891" y="1415"/>
          <a:ext cx="3840480" cy="1123216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900" b="1" kern="1200" dirty="0"/>
            <a:t>Claros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900" b="1" kern="1200" dirty="0"/>
            <a:t>Realistas (asequibles)</a:t>
          </a:r>
        </a:p>
      </dsp:txBody>
      <dsp:txXfrm>
        <a:off x="2372891" y="141817"/>
        <a:ext cx="3419274" cy="842412"/>
      </dsp:txXfrm>
    </dsp:sp>
    <dsp:sp modelId="{AB584F4D-92C5-4FEE-AD54-3F29B6C01F0A}">
      <dsp:nvSpPr>
        <dsp:cNvPr id="0" name=""/>
        <dsp:cNvSpPr/>
      </dsp:nvSpPr>
      <dsp:spPr>
        <a:xfrm>
          <a:off x="187428" y="1415"/>
          <a:ext cx="2185463" cy="112321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b="1" kern="1200" dirty="0"/>
            <a:t>Objetivos</a:t>
          </a:r>
        </a:p>
      </dsp:txBody>
      <dsp:txXfrm>
        <a:off x="242259" y="56246"/>
        <a:ext cx="2075801" cy="1013554"/>
      </dsp:txXfrm>
    </dsp:sp>
    <dsp:sp modelId="{DAFDA62D-1F5F-4BA8-80E0-D3E3081A8E8B}">
      <dsp:nvSpPr>
        <dsp:cNvPr id="0" name=""/>
        <dsp:cNvSpPr/>
      </dsp:nvSpPr>
      <dsp:spPr>
        <a:xfrm>
          <a:off x="2372891" y="1236953"/>
          <a:ext cx="3840480" cy="1123216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900" b="1" kern="1200" dirty="0"/>
            <a:t>Actividades (expectativas)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900" b="1" kern="1200" dirty="0"/>
            <a:t>Conjugar talentos</a:t>
          </a:r>
        </a:p>
      </dsp:txBody>
      <dsp:txXfrm>
        <a:off x="2372891" y="1377355"/>
        <a:ext cx="3419274" cy="842412"/>
      </dsp:txXfrm>
    </dsp:sp>
    <dsp:sp modelId="{26BBFA2B-81EC-4C09-90C0-E414ED211645}">
      <dsp:nvSpPr>
        <dsp:cNvPr id="0" name=""/>
        <dsp:cNvSpPr/>
      </dsp:nvSpPr>
      <dsp:spPr>
        <a:xfrm>
          <a:off x="187428" y="1236953"/>
          <a:ext cx="2185463" cy="112321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b="1" kern="1200" dirty="0"/>
            <a:t>Roles</a:t>
          </a:r>
          <a:endParaRPr lang="es-MX" sz="2900" kern="1200" dirty="0"/>
        </a:p>
      </dsp:txBody>
      <dsp:txXfrm>
        <a:off x="242259" y="1291784"/>
        <a:ext cx="2075801" cy="1013554"/>
      </dsp:txXfrm>
    </dsp:sp>
    <dsp:sp modelId="{FC6184A8-1EB0-4FC4-B78A-8FF65204C9AD}">
      <dsp:nvSpPr>
        <dsp:cNvPr id="0" name=""/>
        <dsp:cNvSpPr/>
      </dsp:nvSpPr>
      <dsp:spPr>
        <a:xfrm>
          <a:off x="2372891" y="2472491"/>
          <a:ext cx="3840480" cy="1123216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900" b="1" kern="1200" dirty="0"/>
            <a:t>Confianza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900" b="1" kern="1200" dirty="0"/>
            <a:t>Clima laboral apropiado</a:t>
          </a:r>
        </a:p>
      </dsp:txBody>
      <dsp:txXfrm>
        <a:off x="2372891" y="2612893"/>
        <a:ext cx="3419274" cy="842412"/>
      </dsp:txXfrm>
    </dsp:sp>
    <dsp:sp modelId="{7BC9A4A7-ED3E-421A-92F1-ECCE5F5998CC}">
      <dsp:nvSpPr>
        <dsp:cNvPr id="0" name=""/>
        <dsp:cNvSpPr/>
      </dsp:nvSpPr>
      <dsp:spPr>
        <a:xfrm>
          <a:off x="187428" y="2472491"/>
          <a:ext cx="2185463" cy="112321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b="1" kern="1200"/>
            <a:t>Comuni-cación</a:t>
          </a:r>
          <a:endParaRPr lang="es-MX" sz="2900" b="1" kern="1200" dirty="0"/>
        </a:p>
      </dsp:txBody>
      <dsp:txXfrm>
        <a:off x="242259" y="2527322"/>
        <a:ext cx="2075801" cy="1013554"/>
      </dsp:txXfrm>
    </dsp:sp>
    <dsp:sp modelId="{C1846316-DA62-4F7A-A9F3-F4FCBFBDDE58}">
      <dsp:nvSpPr>
        <dsp:cNvPr id="0" name=""/>
        <dsp:cNvSpPr/>
      </dsp:nvSpPr>
      <dsp:spPr>
        <a:xfrm>
          <a:off x="2372891" y="3708029"/>
          <a:ext cx="3840480" cy="1123216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900" b="1" kern="1200" dirty="0"/>
            <a:t>Todos avanzan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900" b="1" kern="1200" dirty="0"/>
            <a:t>Sentimiento de pertenencia</a:t>
          </a:r>
        </a:p>
      </dsp:txBody>
      <dsp:txXfrm>
        <a:off x="2372891" y="3848431"/>
        <a:ext cx="3419274" cy="842412"/>
      </dsp:txXfrm>
    </dsp:sp>
    <dsp:sp modelId="{9CE92DAE-45D0-4641-8896-455801B00599}">
      <dsp:nvSpPr>
        <dsp:cNvPr id="0" name=""/>
        <dsp:cNvSpPr/>
      </dsp:nvSpPr>
      <dsp:spPr>
        <a:xfrm>
          <a:off x="187428" y="3708029"/>
          <a:ext cx="2185463" cy="112321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b="1" kern="1200" dirty="0"/>
            <a:t>Colabora-</a:t>
          </a:r>
          <a:r>
            <a:rPr lang="es-MX" sz="2900" b="1" kern="1200" dirty="0" err="1"/>
            <a:t>ción</a:t>
          </a:r>
          <a:endParaRPr lang="es-MX" sz="2900" b="1" kern="1200" dirty="0"/>
        </a:p>
      </dsp:txBody>
      <dsp:txXfrm>
        <a:off x="242259" y="3762860"/>
        <a:ext cx="2075801" cy="10135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4F125A-102F-495A-9183-A4F85B8B817A}">
      <dsp:nvSpPr>
        <dsp:cNvPr id="0" name=""/>
        <dsp:cNvSpPr/>
      </dsp:nvSpPr>
      <dsp:spPr>
        <a:xfrm>
          <a:off x="0" y="0"/>
          <a:ext cx="4598379" cy="7838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b="1" kern="1200" dirty="0">
              <a:latin typeface="Montserrat SemiBold" panose="00000700000000000000" pitchFamily="2" charset="0"/>
            </a:rPr>
            <a:t>Recordando el objetivo al planear las actividades</a:t>
          </a:r>
        </a:p>
      </dsp:txBody>
      <dsp:txXfrm>
        <a:off x="22959" y="22959"/>
        <a:ext cx="3660795" cy="737964"/>
      </dsp:txXfrm>
    </dsp:sp>
    <dsp:sp modelId="{372E8CEC-4936-4B17-8C0F-E8FB435ED334}">
      <dsp:nvSpPr>
        <dsp:cNvPr id="0" name=""/>
        <dsp:cNvSpPr/>
      </dsp:nvSpPr>
      <dsp:spPr>
        <a:xfrm>
          <a:off x="343385" y="892755"/>
          <a:ext cx="4598379" cy="7838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b="1" kern="1200" dirty="0">
              <a:latin typeface="Montserrat SemiBold" panose="00000700000000000000" pitchFamily="2" charset="0"/>
            </a:rPr>
            <a:t>Definiendo tareas específicas y plazos</a:t>
          </a:r>
          <a:endParaRPr lang="es-MX" sz="2000" kern="1200" dirty="0">
            <a:latin typeface="Montserrat SemiBold" panose="00000700000000000000" pitchFamily="2" charset="0"/>
          </a:endParaRPr>
        </a:p>
      </dsp:txBody>
      <dsp:txXfrm>
        <a:off x="366344" y="915714"/>
        <a:ext cx="3699552" cy="737964"/>
      </dsp:txXfrm>
    </dsp:sp>
    <dsp:sp modelId="{2DB93A12-B1AD-4D39-ACD7-00B80C184264}">
      <dsp:nvSpPr>
        <dsp:cNvPr id="0" name=""/>
        <dsp:cNvSpPr/>
      </dsp:nvSpPr>
      <dsp:spPr>
        <a:xfrm>
          <a:off x="686771" y="1785511"/>
          <a:ext cx="4598379" cy="7838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b="1" kern="1200" dirty="0">
              <a:latin typeface="Montserrat SemiBold" panose="00000700000000000000" pitchFamily="2" charset="0"/>
            </a:rPr>
            <a:t>Generando una cultura colaborativa</a:t>
          </a:r>
        </a:p>
      </dsp:txBody>
      <dsp:txXfrm>
        <a:off x="709730" y="1808470"/>
        <a:ext cx="3699552" cy="737964"/>
      </dsp:txXfrm>
    </dsp:sp>
    <dsp:sp modelId="{7CC42996-CDC3-4053-9D3F-3A3A5E6CB9C2}">
      <dsp:nvSpPr>
        <dsp:cNvPr id="0" name=""/>
        <dsp:cNvSpPr/>
      </dsp:nvSpPr>
      <dsp:spPr>
        <a:xfrm>
          <a:off x="1030156" y="2678266"/>
          <a:ext cx="4598379" cy="7838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b="1" kern="1200" dirty="0">
              <a:latin typeface="Montserrat SemiBold" panose="00000700000000000000" pitchFamily="2" charset="0"/>
            </a:rPr>
            <a:t>Manteniendo una comunicación abierta</a:t>
          </a:r>
        </a:p>
      </dsp:txBody>
      <dsp:txXfrm>
        <a:off x="1053115" y="2701225"/>
        <a:ext cx="3699552" cy="737964"/>
      </dsp:txXfrm>
    </dsp:sp>
    <dsp:sp modelId="{250E5828-D0B6-48F8-BCD3-6B729CC4DACE}">
      <dsp:nvSpPr>
        <dsp:cNvPr id="0" name=""/>
        <dsp:cNvSpPr/>
      </dsp:nvSpPr>
      <dsp:spPr>
        <a:xfrm>
          <a:off x="1373542" y="3571022"/>
          <a:ext cx="4598379" cy="7838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b="1" kern="1200" dirty="0">
              <a:latin typeface="Montserrat SemiBold" panose="00000700000000000000" pitchFamily="2" charset="0"/>
            </a:rPr>
            <a:t>Destacando los resultados </a:t>
          </a:r>
        </a:p>
      </dsp:txBody>
      <dsp:txXfrm>
        <a:off x="1396501" y="3593981"/>
        <a:ext cx="3699552" cy="737964"/>
      </dsp:txXfrm>
    </dsp:sp>
    <dsp:sp modelId="{7C13D18D-B900-43E9-8437-0535E0CC4492}">
      <dsp:nvSpPr>
        <dsp:cNvPr id="0" name=""/>
        <dsp:cNvSpPr/>
      </dsp:nvSpPr>
      <dsp:spPr>
        <a:xfrm>
          <a:off x="4088856" y="572670"/>
          <a:ext cx="509523" cy="509523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400" kern="1200"/>
        </a:p>
      </dsp:txBody>
      <dsp:txXfrm>
        <a:off x="4203499" y="572670"/>
        <a:ext cx="280237" cy="383416"/>
      </dsp:txXfrm>
    </dsp:sp>
    <dsp:sp modelId="{2EB61635-EF71-4C90-B4E8-0D7188B4F8E2}">
      <dsp:nvSpPr>
        <dsp:cNvPr id="0" name=""/>
        <dsp:cNvSpPr/>
      </dsp:nvSpPr>
      <dsp:spPr>
        <a:xfrm>
          <a:off x="4432241" y="1465425"/>
          <a:ext cx="509523" cy="509523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400" kern="1200"/>
        </a:p>
      </dsp:txBody>
      <dsp:txXfrm>
        <a:off x="4546884" y="1465425"/>
        <a:ext cx="280237" cy="383416"/>
      </dsp:txXfrm>
    </dsp:sp>
    <dsp:sp modelId="{08B9D11F-5B6F-49BD-8205-2802208B873D}">
      <dsp:nvSpPr>
        <dsp:cNvPr id="0" name=""/>
        <dsp:cNvSpPr/>
      </dsp:nvSpPr>
      <dsp:spPr>
        <a:xfrm>
          <a:off x="4775627" y="2345116"/>
          <a:ext cx="509523" cy="509523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400" kern="1200"/>
        </a:p>
      </dsp:txBody>
      <dsp:txXfrm>
        <a:off x="4890270" y="2345116"/>
        <a:ext cx="280237" cy="383416"/>
      </dsp:txXfrm>
    </dsp:sp>
    <dsp:sp modelId="{56129957-47A1-48F8-982E-95BF5424C823}">
      <dsp:nvSpPr>
        <dsp:cNvPr id="0" name=""/>
        <dsp:cNvSpPr/>
      </dsp:nvSpPr>
      <dsp:spPr>
        <a:xfrm>
          <a:off x="5119012" y="3246581"/>
          <a:ext cx="509523" cy="509523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400" kern="1200"/>
        </a:p>
      </dsp:txBody>
      <dsp:txXfrm>
        <a:off x="5233655" y="3246581"/>
        <a:ext cx="280237" cy="38341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89D847-89F4-40F6-90D0-78B9985B064E}">
      <dsp:nvSpPr>
        <dsp:cNvPr id="0" name=""/>
        <dsp:cNvSpPr/>
      </dsp:nvSpPr>
      <dsp:spPr>
        <a:xfrm>
          <a:off x="-4849264" y="-743163"/>
          <a:ext cx="5775652" cy="5775652"/>
        </a:xfrm>
        <a:prstGeom prst="blockArc">
          <a:avLst>
            <a:gd name="adj1" fmla="val 18900000"/>
            <a:gd name="adj2" fmla="val 2700000"/>
            <a:gd name="adj3" fmla="val 374"/>
          </a:avLst>
        </a:pr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16F85B-53AF-4018-8E7B-2FD1F8DE8CD7}">
      <dsp:nvSpPr>
        <dsp:cNvPr id="0" name=""/>
        <dsp:cNvSpPr/>
      </dsp:nvSpPr>
      <dsp:spPr>
        <a:xfrm>
          <a:off x="595805" y="428932"/>
          <a:ext cx="7620821" cy="8578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930" tIns="73660" rIns="73660" bIns="7366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b="1" kern="1200" dirty="0">
              <a:solidFill>
                <a:schemeClr val="accent6">
                  <a:lumMod val="50000"/>
                </a:schemeClr>
              </a:solidFill>
              <a:latin typeface="Montserrat SemiBold" panose="00000700000000000000" pitchFamily="2" charset="0"/>
            </a:rPr>
            <a:t>Porque hay un objetivo compartido y preciso </a:t>
          </a:r>
        </a:p>
      </dsp:txBody>
      <dsp:txXfrm>
        <a:off x="595805" y="428932"/>
        <a:ext cx="7620821" cy="857865"/>
      </dsp:txXfrm>
    </dsp:sp>
    <dsp:sp modelId="{A4850846-0B48-4D5E-B54F-478466EF9FFC}">
      <dsp:nvSpPr>
        <dsp:cNvPr id="0" name=""/>
        <dsp:cNvSpPr/>
      </dsp:nvSpPr>
      <dsp:spPr>
        <a:xfrm>
          <a:off x="59640" y="321699"/>
          <a:ext cx="1072331" cy="10723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0ED444-4B13-4AE7-9165-A74EA096A23F}">
      <dsp:nvSpPr>
        <dsp:cNvPr id="0" name=""/>
        <dsp:cNvSpPr/>
      </dsp:nvSpPr>
      <dsp:spPr>
        <a:xfrm>
          <a:off x="907639" y="1715730"/>
          <a:ext cx="7308987" cy="8578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930" tIns="73660" rIns="73660" bIns="7366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b="1" kern="1200" dirty="0">
              <a:solidFill>
                <a:schemeClr val="accent6">
                  <a:lumMod val="50000"/>
                </a:schemeClr>
              </a:solidFill>
              <a:latin typeface="Montserrat SemiBold" panose="00000700000000000000" pitchFamily="2" charset="0"/>
            </a:rPr>
            <a:t>Porque la colaboración detona la eficiencia</a:t>
          </a:r>
        </a:p>
      </dsp:txBody>
      <dsp:txXfrm>
        <a:off x="907639" y="1715730"/>
        <a:ext cx="7308987" cy="857865"/>
      </dsp:txXfrm>
    </dsp:sp>
    <dsp:sp modelId="{2B3EB34A-9049-4FD5-8A58-8DE6FB4C73D0}">
      <dsp:nvSpPr>
        <dsp:cNvPr id="0" name=""/>
        <dsp:cNvSpPr/>
      </dsp:nvSpPr>
      <dsp:spPr>
        <a:xfrm>
          <a:off x="371473" y="1608496"/>
          <a:ext cx="1072331" cy="10723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81801A-9A41-42B0-9375-A3F61315A865}">
      <dsp:nvSpPr>
        <dsp:cNvPr id="0" name=""/>
        <dsp:cNvSpPr/>
      </dsp:nvSpPr>
      <dsp:spPr>
        <a:xfrm>
          <a:off x="595805" y="3002527"/>
          <a:ext cx="7620821" cy="8578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930" tIns="73660" rIns="73660" bIns="7366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b="1" kern="1200" dirty="0">
              <a:solidFill>
                <a:schemeClr val="accent6">
                  <a:lumMod val="50000"/>
                </a:schemeClr>
              </a:solidFill>
              <a:latin typeface="Montserrat SemiBold" panose="00000700000000000000" pitchFamily="2" charset="0"/>
            </a:rPr>
            <a:t>Porque permite alcanzar mejores resultados</a:t>
          </a:r>
        </a:p>
      </dsp:txBody>
      <dsp:txXfrm>
        <a:off x="595805" y="3002527"/>
        <a:ext cx="7620821" cy="857865"/>
      </dsp:txXfrm>
    </dsp:sp>
    <dsp:sp modelId="{B86DB677-7815-442D-8471-CB6FF8D118D3}">
      <dsp:nvSpPr>
        <dsp:cNvPr id="0" name=""/>
        <dsp:cNvSpPr/>
      </dsp:nvSpPr>
      <dsp:spPr>
        <a:xfrm>
          <a:off x="59640" y="2895294"/>
          <a:ext cx="1072331" cy="10723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0C032-8137-47A5-8FA5-A6F149A8977D}" type="datetimeFigureOut">
              <a:rPr lang="es-MX" smtClean="0"/>
              <a:t>31/08/2020</a:t>
            </a:fld>
            <a:endParaRPr lang="es-MX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14849-97B9-40BB-BBDD-02D6BC702C4E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026627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145FE9-04CE-47D0-B273-7AC2EC213C3C}" type="datetimeFigureOut">
              <a:rPr lang="es-MX" smtClean="0"/>
              <a:t>31/08/2020</a:t>
            </a:fld>
            <a:endParaRPr lang="es-MX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852A5B-DECA-4C08-BD65-00D38691C46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51805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2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479643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Gente que cambie, gente que tenga actitud.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14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1889069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15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136144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r>
              <a:rPr lang="es-MX" dirty="0"/>
              <a:t>El tiempo es el activo</a:t>
            </a:r>
            <a:r>
              <a:rPr lang="es-MX" baseline="0" dirty="0"/>
              <a:t> más importante que no se valora. En México no hay una cultura enfocada a este activo.</a:t>
            </a: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18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162397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19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0632979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20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920638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r>
              <a:rPr lang="es-MX" dirty="0"/>
              <a:t>Facilitar:</a:t>
            </a:r>
            <a:r>
              <a:rPr lang="es-MX" baseline="0" dirty="0"/>
              <a:t> crear y mantener procesos y espacios sinérgicos de autodesarrollo.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s-MX" dirty="0" err="1"/>
              <a:t>Mentoría</a:t>
            </a:r>
            <a:r>
              <a:rPr lang="es-MX" dirty="0"/>
              <a:t>:</a:t>
            </a:r>
            <a:r>
              <a:rPr lang="es-MX" baseline="0" dirty="0"/>
              <a:t> impulsa el desarrollo de las personas al compartir conocimiento experiencias.</a:t>
            </a:r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21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174855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22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516693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23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860806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24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5487995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25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631169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3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511508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26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0739199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27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784187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Gente que cambie, gente que tenga actitud.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28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499742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r>
              <a:rPr lang="es-MX" dirty="0"/>
              <a:t>El tiempo es el activo</a:t>
            </a:r>
            <a:r>
              <a:rPr lang="es-MX" baseline="0" dirty="0"/>
              <a:t> más importante que no se valora. En México no hay una cultura enfocada a este activo.</a:t>
            </a: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29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069689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30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821154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31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9679633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34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494589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Gente que cambie, gente que tenga actitud.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6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598606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7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81808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8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00709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r>
              <a:rPr lang="es-MX" dirty="0">
                <a:latin typeface="Montserrat" pitchFamily="2" charset="77"/>
              </a:rPr>
              <a:t>El rendimiento de un equipo será bueno si dicho equipo consigue los resultados para los que fue creado y diseñado.</a:t>
            </a:r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10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5980554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11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51804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r>
              <a:rPr lang="es-MX" dirty="0"/>
              <a:t>Alineación a la dirección,</a:t>
            </a:r>
            <a:r>
              <a:rPr lang="es-MX" baseline="0" dirty="0"/>
              <a:t> </a:t>
            </a:r>
            <a:r>
              <a:rPr lang="es-MX" dirty="0"/>
              <a:t>Interacción de alta calidad,</a:t>
            </a:r>
            <a:r>
              <a:rPr lang="es-MX" baseline="0" dirty="0"/>
              <a:t> </a:t>
            </a:r>
            <a:r>
              <a:rPr lang="es-MX" dirty="0"/>
              <a:t>Fuerte sentido de renovación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12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539421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r>
              <a:rPr lang="es-MX" dirty="0"/>
              <a:t>Facilitar:</a:t>
            </a:r>
            <a:r>
              <a:rPr lang="es-MX" baseline="0" dirty="0"/>
              <a:t> crear y mantener procesos y espacios sinérgicos de autodesarrollo.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s-MX" dirty="0" err="1"/>
              <a:t>Mentoría</a:t>
            </a:r>
            <a:r>
              <a:rPr lang="es-MX" dirty="0"/>
              <a:t>:</a:t>
            </a:r>
            <a:r>
              <a:rPr lang="es-MX" baseline="0" dirty="0"/>
              <a:t> impulsa el desarrollo de las personas al compartir conocimiento experiencias.</a:t>
            </a:r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52A5B-DECA-4C08-BD65-00D38691C46A}" type="slidenum">
              <a:rPr lang="es-MX" smtClean="0"/>
              <a:t>13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203437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467"/>
            <a:ext cx="9144000" cy="6866467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A07B6C7E-6733-4861-A81E-5445B299444A}" type="datetimeFigureOut">
              <a:rPr lang="es-MX" smtClean="0"/>
              <a:pPr/>
              <a:t>31/08/2020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D89B62C1-90A4-4AC0-B284-C7117F441B84}" type="slidenum">
              <a:rPr lang="es-MX" smtClean="0"/>
              <a:pPr/>
              <a:t>‹Nº›</a:t>
            </a:fld>
            <a:endParaRPr lang="es-MX" dirty="0"/>
          </a:p>
        </p:txBody>
      </p:sp>
      <p:cxnSp>
        <p:nvCxnSpPr>
          <p:cNvPr id="10" name="Straight Connector 6"/>
          <p:cNvCxnSpPr/>
          <p:nvPr userDrawn="1"/>
        </p:nvCxnSpPr>
        <p:spPr>
          <a:xfrm>
            <a:off x="2643355" y="3343609"/>
            <a:ext cx="3771900" cy="0"/>
          </a:xfrm>
          <a:prstGeom prst="line">
            <a:avLst/>
          </a:prstGeom>
          <a:ln w="28575">
            <a:solidFill>
              <a:srgbClr val="DEC9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143000" y="2072024"/>
            <a:ext cx="6858000" cy="946813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</a:t>
            </a:r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1089423" y="3606800"/>
            <a:ext cx="6911578" cy="1144588"/>
          </a:xfrm>
        </p:spPr>
        <p:txBody>
          <a:bodyPr>
            <a:normAutofit/>
          </a:bodyPr>
          <a:lstStyle>
            <a:lvl1pPr marL="0" indent="0" algn="ctr">
              <a:buNone/>
              <a:defRPr sz="3200" b="1">
                <a:solidFill>
                  <a:srgbClr val="DEC9A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1" y="4883975"/>
            <a:ext cx="7888958" cy="137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463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65629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6C7E-6733-4861-A81E-5445B299444A}" type="datetimeFigureOut">
              <a:rPr lang="es-MX" smtClean="0"/>
              <a:t>31/08/2020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B62C1-90A4-4AC0-B284-C7117F441B84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86716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656294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6C7E-6733-4861-A81E-5445B299444A}" type="datetimeFigureOut">
              <a:rPr lang="es-MX" smtClean="0"/>
              <a:t>31/08/2020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B62C1-90A4-4AC0-B284-C7117F441B84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87134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656294" cy="6858000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MX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6C7E-6733-4861-A81E-5445B299444A}" type="datetimeFigureOut">
              <a:rPr lang="es-MX" smtClean="0"/>
              <a:t>31/08/2020</a:t>
            </a:fld>
            <a:endParaRPr lang="es-MX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B62C1-90A4-4AC0-B284-C7117F441B84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12384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656294" cy="6858000"/>
          </a:xfrm>
          <a:prstGeom prst="rect">
            <a:avLst/>
          </a:prstGeom>
        </p:spPr>
      </p:pic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tx1"/>
                </a:solidFill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tx1"/>
                </a:solidFill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6C7E-6733-4861-A81E-5445B299444A}" type="datetimeFigureOut">
              <a:rPr lang="es-MX" smtClean="0"/>
              <a:t>31/08/2020</a:t>
            </a:fld>
            <a:endParaRPr lang="es-MX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B62C1-90A4-4AC0-B284-C7117F441B84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68208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656294" cy="6858000"/>
          </a:xfrm>
          <a:prstGeom prst="rect">
            <a:avLst/>
          </a:prstGeom>
        </p:spPr>
      </p:pic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6C7E-6733-4861-A81E-5445B299444A}" type="datetimeFigureOut">
              <a:rPr lang="es-MX" smtClean="0"/>
              <a:t>31/08/2020</a:t>
            </a:fld>
            <a:endParaRPr lang="es-MX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B62C1-90A4-4AC0-B284-C7117F441B84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338040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656294" cy="6858000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MX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6C7E-6733-4861-A81E-5445B299444A}" type="datetimeFigureOut">
              <a:rPr lang="es-MX" smtClean="0"/>
              <a:t>31/08/2020</a:t>
            </a:fld>
            <a:endParaRPr lang="es-MX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B62C1-90A4-4AC0-B284-C7117F441B84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902438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656294" cy="6858000"/>
          </a:xfrm>
          <a:prstGeom prst="rect">
            <a:avLst/>
          </a:prstGeom>
        </p:spPr>
      </p:pic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es-MX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6C7E-6733-4861-A81E-5445B299444A}" type="datetimeFigureOut">
              <a:rPr lang="es-MX" smtClean="0"/>
              <a:t>31/08/2020</a:t>
            </a:fld>
            <a:endParaRPr lang="es-MX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B62C1-90A4-4AC0-B284-C7117F441B84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990161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656294" cy="6858000"/>
          </a:xfrm>
          <a:prstGeom prst="rect">
            <a:avLst/>
          </a:prstGeom>
        </p:spPr>
      </p:pic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6C7E-6733-4861-A81E-5445B299444A}" type="datetimeFigureOut">
              <a:rPr lang="es-MX" smtClean="0"/>
              <a:t>31/08/2020</a:t>
            </a:fld>
            <a:endParaRPr lang="es-MX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B62C1-90A4-4AC0-B284-C7117F441B84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095675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6">
            <a:extLst>
              <a:ext uri="{FF2B5EF4-FFF2-40B4-BE49-F238E27FC236}">
                <a16:creationId xmlns:a16="http://schemas.microsoft.com/office/drawing/2014/main" id="{97D60FB7-DE91-4E71-A27F-FB4F873EF9E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56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41E340F5-E40E-4424-94B1-EE1B1744DB4B}"/>
              </a:ext>
            </a:extLst>
          </p:cNvPr>
          <p:cNvSpPr/>
          <p:nvPr userDrawn="1"/>
        </p:nvSpPr>
        <p:spPr>
          <a:xfrm>
            <a:off x="8515350" y="357188"/>
            <a:ext cx="128588" cy="1331912"/>
          </a:xfrm>
          <a:prstGeom prst="rect">
            <a:avLst/>
          </a:prstGeom>
          <a:solidFill>
            <a:srgbClr val="245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 sz="1350" b="1" dirty="0"/>
          </a:p>
        </p:txBody>
      </p:sp>
      <p:pic>
        <p:nvPicPr>
          <p:cNvPr id="6" name="Imagen 8">
            <a:extLst>
              <a:ext uri="{FF2B5EF4-FFF2-40B4-BE49-F238E27FC236}">
                <a16:creationId xmlns:a16="http://schemas.microsoft.com/office/drawing/2014/main" id="{1448B3D3-FE63-4782-A36D-B232E33018C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8" t="16173" r="1118" b="14700"/>
          <a:stretch>
            <a:fillRect/>
          </a:stretch>
        </p:blipFill>
        <p:spPr bwMode="auto">
          <a:xfrm>
            <a:off x="103188" y="6257925"/>
            <a:ext cx="24050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r">
              <a:defRPr sz="3600">
                <a:solidFill>
                  <a:srgbClr val="285C4D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0"/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0"/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0"/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0"/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0"/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7E8CD9CB-949C-4287-9020-9E80DC47A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0F6C8-4E79-4832-B47C-C90EF7D88118}" type="datetimeFigureOut">
              <a:rPr lang="es-MX"/>
              <a:pPr>
                <a:defRPr/>
              </a:pPr>
              <a:t>31/08/2020</a:t>
            </a:fld>
            <a:endParaRPr lang="es-MX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2AC7675F-D8AC-4346-AAED-BB7001D87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F0728B7-40EF-4C30-8261-1897729BB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1930E-95BA-48EC-A521-94A5275F497A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63166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0"/>
            <a:ext cx="646753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663054" cy="1325563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285C4D"/>
                </a:solidFill>
                <a:latin typeface="+mj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663054" cy="435133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  <a:latin typeface="+mj-lt"/>
                <a:cs typeface="Arial" panose="020B0604020202020204" pitchFamily="34" charset="0"/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  <a:latin typeface="+mj-lt"/>
                <a:cs typeface="Arial" panose="020B0604020202020204" pitchFamily="34" charset="0"/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  <a:latin typeface="+mj-lt"/>
                <a:cs typeface="Arial" panose="020B0604020202020204" pitchFamily="34" charset="0"/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1" y="6356353"/>
            <a:ext cx="1999058" cy="365125"/>
          </a:xfrm>
        </p:spPr>
        <p:txBody>
          <a:bodyPr/>
          <a:lstStyle>
            <a:lvl1pPr>
              <a:defRPr>
                <a:latin typeface="+mj-lt"/>
                <a:cs typeface="Arial" panose="020B0604020202020204" pitchFamily="34" charset="0"/>
              </a:defRPr>
            </a:lvl1pPr>
          </a:lstStyle>
          <a:p>
            <a:fld id="{A07B6C7E-6733-4861-A81E-5445B299444A}" type="datetimeFigureOut">
              <a:rPr lang="es-MX" smtClean="0"/>
              <a:pPr/>
              <a:t>31/08/2020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1" y="6356353"/>
            <a:ext cx="2998586" cy="365125"/>
          </a:xfrm>
        </p:spPr>
        <p:txBody>
          <a:bodyPr/>
          <a:lstStyle>
            <a:lvl1pPr>
              <a:defRPr>
                <a:latin typeface="+mj-lt"/>
                <a:cs typeface="Arial" panose="020B0604020202020204" pitchFamily="34" charset="0"/>
              </a:defRPr>
            </a:lvl1pPr>
          </a:lstStyle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1" y="6356353"/>
            <a:ext cx="1999058" cy="365125"/>
          </a:xfrm>
        </p:spPr>
        <p:txBody>
          <a:bodyPr/>
          <a:lstStyle>
            <a:lvl1pPr>
              <a:defRPr>
                <a:latin typeface="+mj-lt"/>
                <a:cs typeface="Arial" panose="020B0604020202020204" pitchFamily="34" charset="0"/>
              </a:defRPr>
            </a:lvl1pPr>
          </a:lstStyle>
          <a:p>
            <a:fld id="{D89B62C1-90A4-4AC0-B284-C7117F441B84}" type="slidenum">
              <a:rPr lang="es-MX" smtClean="0"/>
              <a:pPr/>
              <a:t>‹Nº›</a:t>
            </a:fld>
            <a:endParaRPr lang="es-MX" dirty="0"/>
          </a:p>
        </p:txBody>
      </p:sp>
      <p:sp>
        <p:nvSpPr>
          <p:cNvPr id="10" name="Rectangle 6"/>
          <p:cNvSpPr/>
          <p:nvPr userDrawn="1"/>
        </p:nvSpPr>
        <p:spPr>
          <a:xfrm>
            <a:off x="8515351" y="356468"/>
            <a:ext cx="125456" cy="1332635"/>
          </a:xfrm>
          <a:prstGeom prst="rect">
            <a:avLst/>
          </a:prstGeom>
          <a:solidFill>
            <a:srgbClr val="245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350" b="1" dirty="0">
              <a:latin typeface="+mj-lt"/>
            </a:endParaRPr>
          </a:p>
        </p:txBody>
      </p:sp>
      <p:sp>
        <p:nvSpPr>
          <p:cNvPr id="9" name="Marcador de contenido 8"/>
          <p:cNvSpPr>
            <a:spLocks noGrp="1"/>
          </p:cNvSpPr>
          <p:nvPr>
            <p:ph sz="quarter" idx="13"/>
          </p:nvPr>
        </p:nvSpPr>
        <p:spPr>
          <a:xfrm>
            <a:off x="931864" y="3784600"/>
            <a:ext cx="888470" cy="914400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1133" y="6230427"/>
            <a:ext cx="1860535" cy="57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125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65629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 b="1">
                <a:solidFill>
                  <a:srgbClr val="285C4D"/>
                </a:solidFill>
                <a:latin typeface="+mj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B38E5D"/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A07B6C7E-6733-4861-A81E-5445B299444A}" type="datetimeFigureOut">
              <a:rPr lang="es-MX" smtClean="0"/>
              <a:pPr/>
              <a:t>31/08/2020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D89B62C1-90A4-4AC0-B284-C7117F441B84}" type="slidenum">
              <a:rPr lang="es-MX" smtClean="0"/>
              <a:pPr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75297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65629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rgbClr val="285C4D"/>
                </a:solidFill>
                <a:latin typeface="+mj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+mj-lt"/>
                <a:cs typeface="Arial" panose="020B0604020202020204" pitchFamily="34" charset="0"/>
              </a:defRPr>
            </a:lvl1pPr>
            <a:lvl2pPr>
              <a:defRPr>
                <a:latin typeface="+mj-lt"/>
                <a:cs typeface="Arial" panose="020B0604020202020204" pitchFamily="34" charset="0"/>
              </a:defRPr>
            </a:lvl2pPr>
            <a:lvl3pPr>
              <a:defRPr>
                <a:latin typeface="+mj-lt"/>
                <a:cs typeface="Arial" panose="020B0604020202020204" pitchFamily="34" charset="0"/>
              </a:defRPr>
            </a:lvl3pPr>
            <a:lvl4pPr>
              <a:defRPr>
                <a:latin typeface="+mj-lt"/>
                <a:cs typeface="Arial" panose="020B0604020202020204" pitchFamily="34" charset="0"/>
              </a:defRPr>
            </a:lvl4pPr>
            <a:lvl5pPr>
              <a:defRPr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+mj-lt"/>
                <a:cs typeface="Arial" panose="020B0604020202020204" pitchFamily="34" charset="0"/>
              </a:defRPr>
            </a:lvl1pPr>
            <a:lvl2pPr>
              <a:defRPr>
                <a:latin typeface="+mj-lt"/>
                <a:cs typeface="Arial" panose="020B0604020202020204" pitchFamily="34" charset="0"/>
              </a:defRPr>
            </a:lvl2pPr>
            <a:lvl3pPr>
              <a:defRPr>
                <a:latin typeface="+mj-lt"/>
                <a:cs typeface="Arial" panose="020B0604020202020204" pitchFamily="34" charset="0"/>
              </a:defRPr>
            </a:lvl3pPr>
            <a:lvl4pPr>
              <a:defRPr>
                <a:latin typeface="+mj-lt"/>
                <a:cs typeface="Arial" panose="020B0604020202020204" pitchFamily="34" charset="0"/>
              </a:defRPr>
            </a:lvl4pPr>
            <a:lvl5pPr>
              <a:defRPr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  <a:cs typeface="Arial" panose="020B0604020202020204" pitchFamily="34" charset="0"/>
              </a:defRPr>
            </a:lvl1pPr>
          </a:lstStyle>
          <a:p>
            <a:fld id="{A07B6C7E-6733-4861-A81E-5445B299444A}" type="datetimeFigureOut">
              <a:rPr lang="es-MX" smtClean="0"/>
              <a:pPr/>
              <a:t>31/08/2020</a:t>
            </a:fld>
            <a:endParaRPr lang="es-MX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  <a:cs typeface="Arial" panose="020B0604020202020204" pitchFamily="34" charset="0"/>
              </a:defRPr>
            </a:lvl1pPr>
          </a:lstStyle>
          <a:p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  <a:cs typeface="Arial" panose="020B0604020202020204" pitchFamily="34" charset="0"/>
              </a:defRPr>
            </a:lvl1pPr>
          </a:lstStyle>
          <a:p>
            <a:fld id="{D89B62C1-90A4-4AC0-B284-C7117F441B84}" type="slidenum">
              <a:rPr lang="es-MX" smtClean="0"/>
              <a:pPr/>
              <a:t>‹Nº›</a:t>
            </a:fld>
            <a:endParaRPr lang="es-MX" dirty="0"/>
          </a:p>
        </p:txBody>
      </p:sp>
      <p:sp>
        <p:nvSpPr>
          <p:cNvPr id="12" name="Rectangle 6"/>
          <p:cNvSpPr/>
          <p:nvPr userDrawn="1"/>
        </p:nvSpPr>
        <p:spPr>
          <a:xfrm>
            <a:off x="8515351" y="356468"/>
            <a:ext cx="129117" cy="1332635"/>
          </a:xfrm>
          <a:prstGeom prst="rect">
            <a:avLst/>
          </a:prstGeom>
          <a:solidFill>
            <a:srgbClr val="245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35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95812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65629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j-lt"/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  <a:latin typeface="+mj-lt"/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  <a:latin typeface="+mj-lt"/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  <a:latin typeface="+mj-lt"/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j-lt"/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  <a:latin typeface="+mj-lt"/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  <a:latin typeface="+mj-lt"/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  <a:latin typeface="+mj-lt"/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A07B6C7E-6733-4861-A81E-5445B299444A}" type="datetimeFigureOut">
              <a:rPr lang="es-MX" smtClean="0"/>
              <a:pPr/>
              <a:t>31/08/2020</a:t>
            </a:fld>
            <a:endParaRPr lang="es-MX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s-MX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D89B62C1-90A4-4AC0-B284-C7117F441B84}" type="slidenum">
              <a:rPr lang="es-MX" smtClean="0"/>
              <a:pPr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22301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65629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6C7E-6733-4861-A81E-5445B299444A}" type="datetimeFigureOut">
              <a:rPr lang="es-MX" smtClean="0"/>
              <a:t>31/08/2020</a:t>
            </a:fld>
            <a:endParaRPr lang="es-MX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B62C1-90A4-4AC0-B284-C7117F441B84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90577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656294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6C7E-6733-4861-A81E-5445B299444A}" type="datetimeFigureOut">
              <a:rPr lang="es-MX" smtClean="0"/>
              <a:t>31/08/2020</a:t>
            </a:fld>
            <a:endParaRPr lang="es-MX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B62C1-90A4-4AC0-B284-C7117F441B84}" type="slidenum">
              <a:rPr lang="es-MX" smtClean="0"/>
              <a:t>‹Nº›</a:t>
            </a:fld>
            <a:endParaRPr lang="es-MX" dirty="0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85337" y="6460067"/>
            <a:ext cx="1116331" cy="34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289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65629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8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24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6C7E-6733-4861-A81E-5445B299444A}" type="datetimeFigureOut">
              <a:rPr lang="es-MX" smtClean="0"/>
              <a:t>31/08/2020</a:t>
            </a:fld>
            <a:endParaRPr lang="es-MX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B62C1-90A4-4AC0-B284-C7117F441B84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267985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65629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6C7E-6733-4861-A81E-5445B299444A}" type="datetimeFigureOut">
              <a:rPr lang="es-MX" smtClean="0"/>
              <a:t>31/08/2020</a:t>
            </a:fld>
            <a:endParaRPr lang="es-MX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B62C1-90A4-4AC0-B284-C7117F441B84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94276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A07B6C7E-6733-4861-A81E-5445B299444A}" type="datetimeFigureOut">
              <a:rPr lang="es-MX" smtClean="0"/>
              <a:pPr/>
              <a:t>31/08/2020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89B62C1-90A4-4AC0-B284-C7117F441B84}" type="slidenum">
              <a:rPr lang="es-MX" smtClean="0"/>
              <a:pPr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67322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52" r:id="rId12"/>
    <p:sldLayoutId id="2147483653" r:id="rId13"/>
    <p:sldLayoutId id="2147483655" r:id="rId14"/>
    <p:sldLayoutId id="2147483656" r:id="rId15"/>
    <p:sldLayoutId id="2147483657" r:id="rId16"/>
    <p:sldLayoutId id="2147483658" r:id="rId17"/>
    <p:sldLayoutId id="2147483672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285C4D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>
              <a:lumMod val="75000"/>
            </a:schemeClr>
          </a:solidFill>
          <a:latin typeface="+mn-lt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0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svg"/><Relationship Id="rId7" Type="http://schemas.openxmlformats.org/officeDocument/2006/relationships/image" Target="../media/image32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Relationship Id="rId9" Type="http://schemas.openxmlformats.org/officeDocument/2006/relationships/image" Target="../media/image34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7" Type="http://schemas.openxmlformats.org/officeDocument/2006/relationships/image" Target="../media/image39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tiff"/><Relationship Id="rId5" Type="http://schemas.openxmlformats.org/officeDocument/2006/relationships/image" Target="../media/image37.tiff"/><Relationship Id="rId4" Type="http://schemas.openxmlformats.org/officeDocument/2006/relationships/image" Target="../media/image36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42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43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7" Type="http://schemas.openxmlformats.org/officeDocument/2006/relationships/image" Target="../media/image39.tif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tiff"/><Relationship Id="rId5" Type="http://schemas.openxmlformats.org/officeDocument/2006/relationships/image" Target="../media/image37.tiff"/><Relationship Id="rId4" Type="http://schemas.openxmlformats.org/officeDocument/2006/relationships/image" Target="../media/image36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Marcador de texto 1">
            <a:extLst>
              <a:ext uri="{FF2B5EF4-FFF2-40B4-BE49-F238E27FC236}">
                <a16:creationId xmlns:a16="http://schemas.microsoft.com/office/drawing/2014/main" id="{9BE20F0D-003D-4DA9-B422-2B4BE01BCAE1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>
          <a:xfrm>
            <a:off x="0" y="1236663"/>
            <a:ext cx="9144000" cy="1657350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s-MX" altLang="es-MX" sz="4500" dirty="0">
                <a:latin typeface="Montserrat SemiBold" panose="00000700000000000000" pitchFamily="2" charset="0"/>
              </a:rPr>
              <a:t>Taller “Trabajo en Equipo”: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s-MX" altLang="es-MX" sz="4500" dirty="0">
                <a:latin typeface="Montserrat SemiBold" panose="00000700000000000000" pitchFamily="2" charset="0"/>
              </a:rPr>
              <a:t>La clave más que nunca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568FBCB-BFE0-4A51-BE3E-83EA5A5F73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3660775"/>
            <a:ext cx="9144000" cy="128529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sz="3400" dirty="0">
                <a:latin typeface="Montserrat SemiBold" panose="00000700000000000000" pitchFamily="2" charset="0"/>
              </a:rPr>
              <a:t>Capacitación Virtual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MX" sz="3400" dirty="0">
                <a:latin typeface="Montserrat SemiBold" panose="00000700000000000000" pitchFamily="2" charset="0"/>
              </a:rPr>
              <a:t>Martes 1º de septiembre de 2020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D9045A42-03D4-4505-9C51-C8AA423E5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 anchor="t" anchorCtr="0"/>
          <a:lstStyle/>
          <a:p>
            <a:pPr eaLnBrk="1" hangingPunct="1"/>
            <a:r>
              <a:rPr lang="es-MX" altLang="es-MX" dirty="0">
                <a:latin typeface="Montserrat SemiBold" panose="00000700000000000000" pitchFamily="2" charset="0"/>
              </a:rPr>
              <a:t>Ejemplos</a:t>
            </a:r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002BB27F-112A-4FBB-AB87-F3C31D1242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8656516"/>
              </p:ext>
            </p:extLst>
          </p:nvPr>
        </p:nvGraphicFramePr>
        <p:xfrm>
          <a:off x="119689" y="964178"/>
          <a:ext cx="8904622" cy="43623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ctángulo 8">
            <a:extLst>
              <a:ext uri="{FF2B5EF4-FFF2-40B4-BE49-F238E27FC236}">
                <a16:creationId xmlns:a16="http://schemas.microsoft.com/office/drawing/2014/main" id="{CCEE9E92-7CFA-42E9-B2DF-5BE5A41ED6F2}"/>
              </a:ext>
            </a:extLst>
          </p:cNvPr>
          <p:cNvSpPr/>
          <p:nvPr/>
        </p:nvSpPr>
        <p:spPr>
          <a:xfrm>
            <a:off x="0" y="5558542"/>
            <a:ext cx="9144000" cy="105403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2500" b="1" dirty="0">
                <a:latin typeface="Montserrat SemiBold" panose="00000700000000000000" pitchFamily="2" charset="0"/>
              </a:rPr>
              <a:t>En el equipo es fundamental la cohesión, ya que hay una estrecha colaboración entre sus integrantes</a:t>
            </a:r>
          </a:p>
        </p:txBody>
      </p:sp>
    </p:spTree>
    <p:extLst>
      <p:ext uri="{BB962C8B-B14F-4D97-AF65-F5344CB8AC3E}">
        <p14:creationId xmlns:p14="http://schemas.microsoft.com/office/powerpoint/2010/main" val="3500695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4742" y="5308194"/>
            <a:ext cx="91440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Clr>
                <a:schemeClr val="accent5">
                  <a:lumMod val="75000"/>
                  <a:lumOff val="25000"/>
                </a:schemeClr>
              </a:buClr>
            </a:pPr>
            <a:r>
              <a:rPr lang="es-MX" sz="25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  <a:cs typeface="Arial" panose="020B0604020202020204" pitchFamily="34" charset="0"/>
              </a:rPr>
              <a:t>La </a:t>
            </a:r>
            <a:r>
              <a:rPr lang="es-MX" sz="2500" b="1" dirty="0">
                <a:solidFill>
                  <a:srgbClr val="C00000"/>
                </a:solidFill>
                <a:latin typeface="Montserrat SemiBold" panose="00000700000000000000" pitchFamily="2" charset="0"/>
                <a:cs typeface="Arial" panose="020B0604020202020204" pitchFamily="34" charset="0"/>
              </a:rPr>
              <a:t>colaboración + organización </a:t>
            </a:r>
            <a:r>
              <a:rPr lang="es-MX" sz="25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  <a:cs typeface="Arial" panose="020B0604020202020204" pitchFamily="34" charset="0"/>
              </a:rPr>
              <a:t>para lograr un objetivo, inspira a un equipo de alto rendimiento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6459" y="242891"/>
            <a:ext cx="8261334" cy="5065303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688305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1">
            <a:extLst>
              <a:ext uri="{FF2B5EF4-FFF2-40B4-BE49-F238E27FC236}">
                <a16:creationId xmlns:a16="http://schemas.microsoft.com/office/drawing/2014/main" id="{238D4B4C-FCC7-4112-88D5-CBF566888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eaLnBrk="1" hangingPunct="1"/>
            <a:r>
              <a:rPr lang="es-MX" altLang="es-MX" dirty="0">
                <a:latin typeface="Montserrat SemiBold" panose="00000700000000000000" pitchFamily="2" charset="0"/>
              </a:rPr>
              <a:t>Elementos clave</a:t>
            </a:r>
          </a:p>
        </p:txBody>
      </p:sp>
      <p:graphicFrame>
        <p:nvGraphicFramePr>
          <p:cNvPr id="22" name="Diagrama 21">
            <a:extLst>
              <a:ext uri="{FF2B5EF4-FFF2-40B4-BE49-F238E27FC236}">
                <a16:creationId xmlns:a16="http://schemas.microsoft.com/office/drawing/2014/main" id="{8571E8D5-7083-4D4C-A207-D6C1B030DA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6164437"/>
              </p:ext>
            </p:extLst>
          </p:nvPr>
        </p:nvGraphicFramePr>
        <p:xfrm>
          <a:off x="199200" y="1634044"/>
          <a:ext cx="5629808" cy="4564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Rectángulo redondeado 4">
            <a:extLst>
              <a:ext uri="{FF2B5EF4-FFF2-40B4-BE49-F238E27FC236}">
                <a16:creationId xmlns:a16="http://schemas.microsoft.com/office/drawing/2014/main" id="{7D2D88AE-90BC-46DC-AA8C-00ED9831EADB}"/>
              </a:ext>
            </a:extLst>
          </p:cNvPr>
          <p:cNvSpPr/>
          <p:nvPr/>
        </p:nvSpPr>
        <p:spPr>
          <a:xfrm>
            <a:off x="5389563" y="1851025"/>
            <a:ext cx="3454400" cy="69215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b="1" dirty="0">
                <a:latin typeface="Montserrat SemiBold" panose="00000700000000000000" pitchFamily="2" charset="0"/>
              </a:rPr>
              <a:t>Cada integrante aporta conocimiento</a:t>
            </a:r>
          </a:p>
        </p:txBody>
      </p:sp>
      <p:sp>
        <p:nvSpPr>
          <p:cNvPr id="24" name="Rectángulo redondeado 8">
            <a:extLst>
              <a:ext uri="{FF2B5EF4-FFF2-40B4-BE49-F238E27FC236}">
                <a16:creationId xmlns:a16="http://schemas.microsoft.com/office/drawing/2014/main" id="{BE819DF2-E284-4ADB-9979-CF24EB23394E}"/>
              </a:ext>
            </a:extLst>
          </p:cNvPr>
          <p:cNvSpPr/>
          <p:nvPr/>
        </p:nvSpPr>
        <p:spPr>
          <a:xfrm>
            <a:off x="5389563" y="2782888"/>
            <a:ext cx="3454400" cy="69215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b="1" dirty="0">
                <a:latin typeface="Montserrat SemiBold" panose="00000700000000000000" pitchFamily="2" charset="0"/>
              </a:rPr>
              <a:t>Actúan de forma organizada</a:t>
            </a:r>
          </a:p>
        </p:txBody>
      </p:sp>
      <p:sp>
        <p:nvSpPr>
          <p:cNvPr id="25" name="Rectángulo redondeado 9">
            <a:extLst>
              <a:ext uri="{FF2B5EF4-FFF2-40B4-BE49-F238E27FC236}">
                <a16:creationId xmlns:a16="http://schemas.microsoft.com/office/drawing/2014/main" id="{674B7C1B-3641-44D5-A7F5-8783B5879418}"/>
              </a:ext>
            </a:extLst>
          </p:cNvPr>
          <p:cNvSpPr/>
          <p:nvPr/>
        </p:nvSpPr>
        <p:spPr>
          <a:xfrm>
            <a:off x="5389563" y="3702050"/>
            <a:ext cx="3454400" cy="69215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b="1" dirty="0">
                <a:latin typeface="Montserrat SemiBold" panose="00000700000000000000" pitchFamily="2" charset="0"/>
              </a:rPr>
              <a:t>Hay intercambio abierto de información</a:t>
            </a:r>
          </a:p>
        </p:txBody>
      </p:sp>
      <p:sp>
        <p:nvSpPr>
          <p:cNvPr id="26" name="Rectángulo redondeado 10">
            <a:extLst>
              <a:ext uri="{FF2B5EF4-FFF2-40B4-BE49-F238E27FC236}">
                <a16:creationId xmlns:a16="http://schemas.microsoft.com/office/drawing/2014/main" id="{5255C216-CBF5-4C1B-96B4-F9007DA006BA}"/>
              </a:ext>
            </a:extLst>
          </p:cNvPr>
          <p:cNvSpPr/>
          <p:nvPr/>
        </p:nvSpPr>
        <p:spPr>
          <a:xfrm>
            <a:off x="5389563" y="4637088"/>
            <a:ext cx="3454400" cy="69215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b="1" dirty="0">
                <a:latin typeface="Montserrat SemiBold" panose="00000700000000000000" pitchFamily="2" charset="0"/>
              </a:rPr>
              <a:t>Certeza de que los demás harán su trabajo</a:t>
            </a:r>
          </a:p>
        </p:txBody>
      </p:sp>
      <p:sp>
        <p:nvSpPr>
          <p:cNvPr id="27" name="Rectángulo redondeado 11">
            <a:extLst>
              <a:ext uri="{FF2B5EF4-FFF2-40B4-BE49-F238E27FC236}">
                <a16:creationId xmlns:a16="http://schemas.microsoft.com/office/drawing/2014/main" id="{A483294B-C37B-4A7D-843B-29D213E40710}"/>
              </a:ext>
            </a:extLst>
          </p:cNvPr>
          <p:cNvSpPr/>
          <p:nvPr/>
        </p:nvSpPr>
        <p:spPr>
          <a:xfrm>
            <a:off x="5389563" y="5568950"/>
            <a:ext cx="3454400" cy="69215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b="1" dirty="0">
                <a:latin typeface="Montserrat SemiBold" panose="00000700000000000000" pitchFamily="2" charset="0"/>
              </a:rPr>
              <a:t>Responsabilidad de  aportar lo mejor de sí </a:t>
            </a:r>
          </a:p>
        </p:txBody>
      </p:sp>
    </p:spTree>
    <p:extLst>
      <p:ext uri="{BB962C8B-B14F-4D97-AF65-F5344CB8AC3E}">
        <p14:creationId xmlns:p14="http://schemas.microsoft.com/office/powerpoint/2010/main" val="2256671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4">
            <a:extLst>
              <a:ext uri="{FF2B5EF4-FFF2-40B4-BE49-F238E27FC236}">
                <a16:creationId xmlns:a16="http://schemas.microsoft.com/office/drawing/2014/main" id="{50396964-42C4-4811-B6E6-4996013F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825" y="515938"/>
            <a:ext cx="5316538" cy="532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871D4908-C1C6-48CD-8FCF-DB9AE02EFE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8213037"/>
              </p:ext>
            </p:extLst>
          </p:nvPr>
        </p:nvGraphicFramePr>
        <p:xfrm>
          <a:off x="1507816" y="716146"/>
          <a:ext cx="6096000" cy="5033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ángulo 7">
            <a:extLst>
              <a:ext uri="{FF2B5EF4-FFF2-40B4-BE49-F238E27FC236}">
                <a16:creationId xmlns:a16="http://schemas.microsoft.com/office/drawing/2014/main" id="{16FEC4BF-997C-4A13-8AB7-CEE08CB6BF8F}"/>
              </a:ext>
            </a:extLst>
          </p:cNvPr>
          <p:cNvSpPr/>
          <p:nvPr/>
        </p:nvSpPr>
        <p:spPr>
          <a:xfrm>
            <a:off x="0" y="5842000"/>
            <a:ext cx="9144000" cy="99536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2100" b="1" dirty="0">
                <a:latin typeface="Montserrat SemiBold" panose="00000700000000000000" pitchFamily="2" charset="0"/>
              </a:rPr>
              <a:t>El trabajo en equipo no es pretender que tengan que ser íntimos amigos, pero sí que se conozcan, que tengan confianza y que exista una relación cordial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EC03D61F-D3DE-B841-A4A7-DB3A56927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153" y="364741"/>
            <a:ext cx="7663054" cy="1325563"/>
          </a:xfrm>
        </p:spPr>
        <p:txBody>
          <a:bodyPr>
            <a:normAutofit/>
          </a:bodyPr>
          <a:lstStyle/>
          <a:p>
            <a:r>
              <a:rPr lang="es-MX" sz="4000" dirty="0">
                <a:latin typeface="Montserrat SemiBold" panose="00000700000000000000" pitchFamily="2" charset="0"/>
              </a:rPr>
              <a:t>Etapas</a:t>
            </a:r>
          </a:p>
        </p:txBody>
      </p:sp>
    </p:spTree>
    <p:extLst>
      <p:ext uri="{BB962C8B-B14F-4D97-AF65-F5344CB8AC3E}">
        <p14:creationId xmlns:p14="http://schemas.microsoft.com/office/powerpoint/2010/main" val="751507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Marcador de contenido 8">
            <a:extLst>
              <a:ext uri="{FF2B5EF4-FFF2-40B4-BE49-F238E27FC236}">
                <a16:creationId xmlns:a16="http://schemas.microsoft.com/office/drawing/2014/main" id="{1779F288-978A-D546-8CA1-D72B7B611F1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70527" y="902369"/>
          <a:ext cx="8002946" cy="619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17847DC8-8D39-2540-81F9-B3F4929CD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393" y="365128"/>
            <a:ext cx="7663054" cy="1325563"/>
          </a:xfrm>
        </p:spPr>
        <p:txBody>
          <a:bodyPr>
            <a:normAutofit/>
          </a:bodyPr>
          <a:lstStyle/>
          <a:p>
            <a:r>
              <a:rPr lang="es-MX" sz="4000" dirty="0">
                <a:latin typeface="Montserrat SemiBold" panose="00000700000000000000" pitchFamily="2" charset="0"/>
              </a:rPr>
              <a:t>Lo que deben aportar los integrantes </a:t>
            </a:r>
          </a:p>
        </p:txBody>
      </p:sp>
    </p:spTree>
    <p:extLst>
      <p:ext uri="{BB962C8B-B14F-4D97-AF65-F5344CB8AC3E}">
        <p14:creationId xmlns:p14="http://schemas.microsoft.com/office/powerpoint/2010/main" val="1014601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35EBD623-B557-BB4A-A678-2D5FEC5C333B}"/>
              </a:ext>
            </a:extLst>
          </p:cNvPr>
          <p:cNvCxnSpPr>
            <a:cxnSpLocks/>
          </p:cNvCxnSpPr>
          <p:nvPr/>
        </p:nvCxnSpPr>
        <p:spPr>
          <a:xfrm flipV="1">
            <a:off x="1201000" y="676818"/>
            <a:ext cx="0" cy="6181182"/>
          </a:xfrm>
          <a:prstGeom prst="straightConnector1">
            <a:avLst/>
          </a:prstGeom>
          <a:ln w="117475">
            <a:solidFill>
              <a:schemeClr val="accent5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arcador de contenido 2"/>
          <p:cNvSpPr>
            <a:spLocks noGrp="1"/>
          </p:cNvSpPr>
          <p:nvPr>
            <p:ph idx="1"/>
          </p:nvPr>
        </p:nvSpPr>
        <p:spPr>
          <a:xfrm>
            <a:off x="1569492" y="1688848"/>
            <a:ext cx="6207011" cy="743701"/>
          </a:xfrm>
        </p:spPr>
        <p:txBody>
          <a:bodyPr>
            <a:normAutofit/>
          </a:bodyPr>
          <a:lstStyle/>
          <a:p>
            <a:pPr marL="0" indent="0">
              <a:spcBef>
                <a:spcPts val="2400"/>
              </a:spcBef>
              <a:buClr>
                <a:schemeClr val="accent6">
                  <a:lumMod val="60000"/>
                  <a:lumOff val="40000"/>
                </a:schemeClr>
              </a:buClr>
              <a:buSzPct val="137000"/>
              <a:buNone/>
            </a:pP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Definir el </a:t>
            </a:r>
            <a:r>
              <a:rPr lang="es-MX" sz="3200" b="1" dirty="0">
                <a:solidFill>
                  <a:srgbClr val="C00000"/>
                </a:solidFill>
                <a:latin typeface="Montserrat SemiBold" panose="00000700000000000000" pitchFamily="2" charset="0"/>
              </a:rPr>
              <a:t>problema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05F71ECD-18DF-DA48-836C-2CD345200C04}"/>
              </a:ext>
            </a:extLst>
          </p:cNvPr>
          <p:cNvSpPr/>
          <p:nvPr/>
        </p:nvSpPr>
        <p:spPr>
          <a:xfrm>
            <a:off x="975815" y="1683043"/>
            <a:ext cx="444274" cy="45959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601BE16C-5F20-D940-85E4-2FF0566AAB81}"/>
              </a:ext>
            </a:extLst>
          </p:cNvPr>
          <p:cNvSpPr/>
          <p:nvPr/>
        </p:nvSpPr>
        <p:spPr>
          <a:xfrm>
            <a:off x="975814" y="2432549"/>
            <a:ext cx="444274" cy="459594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03990116-EF6C-9247-ACB2-75336A8F8F6D}"/>
              </a:ext>
            </a:extLst>
          </p:cNvPr>
          <p:cNvSpPr/>
          <p:nvPr/>
        </p:nvSpPr>
        <p:spPr>
          <a:xfrm>
            <a:off x="975814" y="3190123"/>
            <a:ext cx="444274" cy="459594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2" name="Título 21">
            <a:extLst>
              <a:ext uri="{FF2B5EF4-FFF2-40B4-BE49-F238E27FC236}">
                <a16:creationId xmlns:a16="http://schemas.microsoft.com/office/drawing/2014/main" id="{C1657A78-E5C0-4848-8CF4-7F9A829BC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471" y="355054"/>
            <a:ext cx="7663054" cy="1325563"/>
          </a:xfrm>
        </p:spPr>
        <p:txBody>
          <a:bodyPr/>
          <a:lstStyle/>
          <a:p>
            <a:r>
              <a:rPr lang="es-MX" dirty="0">
                <a:solidFill>
                  <a:srgbClr val="C00000"/>
                </a:solidFill>
                <a:latin typeface="Montserrat SemiBold" panose="00000700000000000000" pitchFamily="2" charset="0"/>
              </a:rPr>
              <a:t>Ejercicio 1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47EA8B0-9065-4640-9E54-69E52361C95B}"/>
              </a:ext>
            </a:extLst>
          </p:cNvPr>
          <p:cNvSpPr/>
          <p:nvPr/>
        </p:nvSpPr>
        <p:spPr>
          <a:xfrm>
            <a:off x="1645273" y="2608311"/>
            <a:ext cx="7262990" cy="115909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500" dirty="0">
                <a:latin typeface="Montserrat SemiBold" panose="00000700000000000000" pitchFamily="2" charset="0"/>
              </a:rPr>
              <a:t>Situación que impide lograr los resultados esperados </a:t>
            </a:r>
          </a:p>
        </p:txBody>
      </p:sp>
      <p:sp>
        <p:nvSpPr>
          <p:cNvPr id="23" name="Marcador de contenido 2">
            <a:extLst>
              <a:ext uri="{FF2B5EF4-FFF2-40B4-BE49-F238E27FC236}">
                <a16:creationId xmlns:a16="http://schemas.microsoft.com/office/drawing/2014/main" id="{BE023C95-AA60-49B6-B586-9771F4E29C4D}"/>
              </a:ext>
            </a:extLst>
          </p:cNvPr>
          <p:cNvSpPr txBox="1">
            <a:spLocks/>
          </p:cNvSpPr>
          <p:nvPr/>
        </p:nvSpPr>
        <p:spPr>
          <a:xfrm>
            <a:off x="1569492" y="4210960"/>
            <a:ext cx="6935029" cy="19580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400"/>
              </a:spcBef>
              <a:buClr>
                <a:schemeClr val="accent6">
                  <a:lumMod val="60000"/>
                  <a:lumOff val="40000"/>
                </a:schemeClr>
              </a:buClr>
              <a:buSzPct val="137000"/>
              <a:buFont typeface="Arial" panose="020B0604020202020204" pitchFamily="34" charset="0"/>
              <a:buNone/>
            </a:pP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Ejemplo:</a:t>
            </a:r>
          </a:p>
          <a:p>
            <a:pPr marL="0" indent="0">
              <a:spcBef>
                <a:spcPts val="2400"/>
              </a:spcBef>
              <a:buClr>
                <a:schemeClr val="accent6">
                  <a:lumMod val="60000"/>
                  <a:lumOff val="40000"/>
                </a:schemeClr>
              </a:buClr>
              <a:buSzPct val="137000"/>
              <a:buFont typeface="Arial" panose="020B0604020202020204" pitchFamily="34" charset="0"/>
              <a:buNone/>
            </a:pPr>
            <a:r>
              <a:rPr lang="es-MX" sz="3200" b="1" i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Los tiempos de atención en la ventanilla de la tesorería son prolongados</a:t>
            </a:r>
            <a:endParaRPr lang="es-MX" sz="3200" b="1" i="1" dirty="0">
              <a:solidFill>
                <a:srgbClr val="C00000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6A56C7E2-2E72-45C2-A639-E5CAE192318A}"/>
              </a:ext>
            </a:extLst>
          </p:cNvPr>
          <p:cNvSpPr/>
          <p:nvPr/>
        </p:nvSpPr>
        <p:spPr>
          <a:xfrm>
            <a:off x="1880314" y="0"/>
            <a:ext cx="3065171" cy="50227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500" b="1" dirty="0">
                <a:solidFill>
                  <a:schemeClr val="accent2">
                    <a:lumMod val="50000"/>
                  </a:schemeClr>
                </a:solidFill>
              </a:rPr>
              <a:t>Tiempo un minuto</a:t>
            </a:r>
          </a:p>
        </p:txBody>
      </p:sp>
    </p:spTree>
    <p:extLst>
      <p:ext uri="{BB962C8B-B14F-4D97-AF65-F5344CB8AC3E}">
        <p14:creationId xmlns:p14="http://schemas.microsoft.com/office/powerpoint/2010/main" val="39235833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EBBB6D-9E65-426A-B489-9EE1C1398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712" y="366580"/>
            <a:ext cx="7663054" cy="1325563"/>
          </a:xfrm>
        </p:spPr>
        <p:txBody>
          <a:bodyPr/>
          <a:lstStyle/>
          <a:p>
            <a:r>
              <a:rPr lang="es-MX" dirty="0">
                <a:latin typeface="Montserrat SemiBold" panose="00000700000000000000" pitchFamily="2" charset="0"/>
              </a:rPr>
              <a:t>Trabajo eficiente</a:t>
            </a:r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A9F84C13-04AF-4E40-8C91-A7250BCF9415}"/>
              </a:ext>
            </a:extLst>
          </p:cNvPr>
          <p:cNvGrpSpPr/>
          <p:nvPr/>
        </p:nvGrpSpPr>
        <p:grpSpPr>
          <a:xfrm>
            <a:off x="946209" y="3791127"/>
            <a:ext cx="7663054" cy="2520178"/>
            <a:chOff x="2036217" y="5608714"/>
            <a:chExt cx="7071275" cy="2520178"/>
          </a:xfrm>
        </p:grpSpPr>
        <p:pic>
          <p:nvPicPr>
            <p:cNvPr id="16" name="Gráfico 15" descr="Apretón de manos">
              <a:extLst>
                <a:ext uri="{FF2B5EF4-FFF2-40B4-BE49-F238E27FC236}">
                  <a16:creationId xmlns:a16="http://schemas.microsoft.com/office/drawing/2014/main" id="{10427F1E-505B-4EE6-B292-85AD7D96B7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36217" y="5608714"/>
              <a:ext cx="972000" cy="972000"/>
            </a:xfrm>
            <a:prstGeom prst="rect">
              <a:avLst/>
            </a:prstGeom>
          </p:spPr>
        </p:pic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026E1CA1-8EE1-44F1-A157-68AA05888BAD}"/>
                </a:ext>
              </a:extLst>
            </p:cNvPr>
            <p:cNvSpPr txBox="1"/>
            <p:nvPr/>
          </p:nvSpPr>
          <p:spPr>
            <a:xfrm>
              <a:off x="3572237" y="5728235"/>
              <a:ext cx="5535255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MX" sz="2500" dirty="0">
                  <a:solidFill>
                    <a:srgbClr val="000000"/>
                  </a:solidFill>
                  <a:latin typeface="Montserrat SemiBold" panose="00000700000000000000" pitchFamily="2" charset="0"/>
                </a:rPr>
                <a:t>La confianza crea un ambiente donde todos los participantes conozcan sus roles y sepan cómo ayudarse mutuamente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endParaRPr lang="es-MX" sz="2500" dirty="0">
                <a:solidFill>
                  <a:srgbClr val="000000"/>
                </a:solidFill>
                <a:latin typeface="Montserrat SemiBold" panose="00000700000000000000" pitchFamily="2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endParaRPr lang="es-MX" sz="2500" dirty="0">
                <a:solidFill>
                  <a:srgbClr val="000000"/>
                </a:solidFill>
                <a:latin typeface="Montserrat SemiBold" panose="00000700000000000000" pitchFamily="2" charset="0"/>
              </a:endParaRPr>
            </a:p>
          </p:txBody>
        </p:sp>
      </p:grpSp>
      <p:grpSp>
        <p:nvGrpSpPr>
          <p:cNvPr id="30" name="Grupo 29">
            <a:extLst>
              <a:ext uri="{FF2B5EF4-FFF2-40B4-BE49-F238E27FC236}">
                <a16:creationId xmlns:a16="http://schemas.microsoft.com/office/drawing/2014/main" id="{F9E000C4-DFAF-442C-A204-93D1419AB86C}"/>
              </a:ext>
            </a:extLst>
          </p:cNvPr>
          <p:cNvGrpSpPr/>
          <p:nvPr/>
        </p:nvGrpSpPr>
        <p:grpSpPr>
          <a:xfrm>
            <a:off x="764821" y="2410472"/>
            <a:ext cx="7998990" cy="1364961"/>
            <a:chOff x="1204406" y="2980416"/>
            <a:chExt cx="7240346" cy="1364961"/>
          </a:xfrm>
        </p:grpSpPr>
        <p:pic>
          <p:nvPicPr>
            <p:cNvPr id="28" name="Gráfico 27" descr="Grupo de mujeres">
              <a:extLst>
                <a:ext uri="{FF2B5EF4-FFF2-40B4-BE49-F238E27FC236}">
                  <a16:creationId xmlns:a16="http://schemas.microsoft.com/office/drawing/2014/main" id="{663AEB3F-0AAF-4388-9248-CA2999054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04406" y="2980416"/>
              <a:ext cx="972000" cy="972000"/>
            </a:xfrm>
            <a:prstGeom prst="rect">
              <a:avLst/>
            </a:prstGeom>
          </p:spPr>
        </p:pic>
        <p:sp>
          <p:nvSpPr>
            <p:cNvPr id="29" name="CuadroTexto 28">
              <a:extLst>
                <a:ext uri="{FF2B5EF4-FFF2-40B4-BE49-F238E27FC236}">
                  <a16:creationId xmlns:a16="http://schemas.microsoft.com/office/drawing/2014/main" id="{7D53A6AD-963C-4323-B6DD-9CCC7B7BAC7F}"/>
                </a:ext>
              </a:extLst>
            </p:cNvPr>
            <p:cNvSpPr txBox="1"/>
            <p:nvPr/>
          </p:nvSpPr>
          <p:spPr>
            <a:xfrm>
              <a:off x="2850775" y="3098882"/>
              <a:ext cx="5593977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500" dirty="0">
                  <a:solidFill>
                    <a:srgbClr val="000000"/>
                  </a:solidFill>
                  <a:latin typeface="Montserrat SemiBold" panose="00000700000000000000" pitchFamily="2" charset="0"/>
                </a:rPr>
                <a:t>El liderazgo y la estructura ayudarán a que el equipo esté en sintonía y la carga de trabajo esté compartida</a:t>
              </a:r>
            </a:p>
          </p:txBody>
        </p:sp>
      </p:grpSp>
      <p:sp>
        <p:nvSpPr>
          <p:cNvPr id="32" name="CuadroTexto 31">
            <a:extLst>
              <a:ext uri="{FF2B5EF4-FFF2-40B4-BE49-F238E27FC236}">
                <a16:creationId xmlns:a16="http://schemas.microsoft.com/office/drawing/2014/main" id="{A4B0A8BB-38E4-432F-A855-452A16A66027}"/>
              </a:ext>
            </a:extLst>
          </p:cNvPr>
          <p:cNvSpPr txBox="1"/>
          <p:nvPr/>
        </p:nvSpPr>
        <p:spPr>
          <a:xfrm>
            <a:off x="2572382" y="1798888"/>
            <a:ext cx="559397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500" dirty="0">
                <a:solidFill>
                  <a:srgbClr val="000000"/>
                </a:solidFill>
                <a:latin typeface="Montserrat SemiBold" panose="00000700000000000000" pitchFamily="2" charset="0"/>
              </a:rPr>
              <a:t>Objetivo común</a:t>
            </a:r>
          </a:p>
        </p:txBody>
      </p:sp>
      <p:grpSp>
        <p:nvGrpSpPr>
          <p:cNvPr id="46" name="Grupo 45">
            <a:extLst>
              <a:ext uri="{FF2B5EF4-FFF2-40B4-BE49-F238E27FC236}">
                <a16:creationId xmlns:a16="http://schemas.microsoft.com/office/drawing/2014/main" id="{0048CDDA-C62D-45AA-A484-1517DC95D84E}"/>
              </a:ext>
            </a:extLst>
          </p:cNvPr>
          <p:cNvGrpSpPr/>
          <p:nvPr/>
        </p:nvGrpSpPr>
        <p:grpSpPr>
          <a:xfrm>
            <a:off x="1097112" y="1655148"/>
            <a:ext cx="847462" cy="607500"/>
            <a:chOff x="1097112" y="1655148"/>
            <a:chExt cx="847462" cy="607500"/>
          </a:xfrm>
        </p:grpSpPr>
        <p:sp>
          <p:nvSpPr>
            <p:cNvPr id="34" name="Forma libre: forma 33">
              <a:extLst>
                <a:ext uri="{FF2B5EF4-FFF2-40B4-BE49-F238E27FC236}">
                  <a16:creationId xmlns:a16="http://schemas.microsoft.com/office/drawing/2014/main" id="{10FF7F50-2BCF-4F82-B003-127DADE1411C}"/>
                </a:ext>
              </a:extLst>
            </p:cNvPr>
            <p:cNvSpPr/>
            <p:nvPr/>
          </p:nvSpPr>
          <p:spPr>
            <a:xfrm>
              <a:off x="1340112" y="2094580"/>
              <a:ext cx="364500" cy="121500"/>
            </a:xfrm>
            <a:custGeom>
              <a:avLst/>
              <a:gdLst>
                <a:gd name="connsiteX0" fmla="*/ 347288 w 364500"/>
                <a:gd name="connsiteY0" fmla="*/ 78975 h 121500"/>
                <a:gd name="connsiteX1" fmla="*/ 322988 w 364500"/>
                <a:gd name="connsiteY1" fmla="*/ 21263 h 121500"/>
                <a:gd name="connsiteX2" fmla="*/ 316913 w 364500"/>
                <a:gd name="connsiteY2" fmla="*/ 15188 h 121500"/>
                <a:gd name="connsiteX3" fmla="*/ 21262 w 364500"/>
                <a:gd name="connsiteY3" fmla="*/ 0 h 121500"/>
                <a:gd name="connsiteX4" fmla="*/ 18225 w 364500"/>
                <a:gd name="connsiteY4" fmla="*/ 2025 h 121500"/>
                <a:gd name="connsiteX5" fmla="*/ 0 w 364500"/>
                <a:gd name="connsiteY5" fmla="*/ 37463 h 121500"/>
                <a:gd name="connsiteX6" fmla="*/ 0 w 364500"/>
                <a:gd name="connsiteY6" fmla="*/ 128588 h 121500"/>
                <a:gd name="connsiteX7" fmla="*/ 364500 w 364500"/>
                <a:gd name="connsiteY7" fmla="*/ 128588 h 121500"/>
                <a:gd name="connsiteX8" fmla="*/ 364500 w 364500"/>
                <a:gd name="connsiteY8" fmla="*/ 96188 h 121500"/>
                <a:gd name="connsiteX9" fmla="*/ 347288 w 364500"/>
                <a:gd name="connsiteY9" fmla="*/ 78975 h 12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4500" h="121500">
                  <a:moveTo>
                    <a:pt x="347288" y="78975"/>
                  </a:moveTo>
                  <a:cubicBezTo>
                    <a:pt x="332100" y="63787"/>
                    <a:pt x="322988" y="42525"/>
                    <a:pt x="322988" y="21263"/>
                  </a:cubicBezTo>
                  <a:lnTo>
                    <a:pt x="316913" y="15188"/>
                  </a:lnTo>
                  <a:cubicBezTo>
                    <a:pt x="224775" y="71888"/>
                    <a:pt x="107325" y="65813"/>
                    <a:pt x="21262" y="0"/>
                  </a:cubicBezTo>
                  <a:lnTo>
                    <a:pt x="18225" y="2025"/>
                  </a:lnTo>
                  <a:cubicBezTo>
                    <a:pt x="7088" y="10125"/>
                    <a:pt x="0" y="23287"/>
                    <a:pt x="0" y="37463"/>
                  </a:cubicBezTo>
                  <a:lnTo>
                    <a:pt x="0" y="128588"/>
                  </a:lnTo>
                  <a:lnTo>
                    <a:pt x="364500" y="128588"/>
                  </a:lnTo>
                  <a:lnTo>
                    <a:pt x="364500" y="96188"/>
                  </a:lnTo>
                  <a:lnTo>
                    <a:pt x="347288" y="78975"/>
                  </a:lnTo>
                  <a:close/>
                </a:path>
              </a:pathLst>
            </a:custGeom>
            <a:solidFill>
              <a:schemeClr val="accent2"/>
            </a:solidFill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MX" sz="2500">
                <a:latin typeface="Montserrat SemiBold" panose="00000700000000000000" pitchFamily="2" charset="0"/>
              </a:endParaRPr>
            </a:p>
          </p:txBody>
        </p:sp>
        <p:sp>
          <p:nvSpPr>
            <p:cNvPr id="35" name="Forma libre: forma 34">
              <a:extLst>
                <a:ext uri="{FF2B5EF4-FFF2-40B4-BE49-F238E27FC236}">
                  <a16:creationId xmlns:a16="http://schemas.microsoft.com/office/drawing/2014/main" id="{B37E7075-45A8-4BDE-AD0E-F02C1ACC9FB2}"/>
                </a:ext>
              </a:extLst>
            </p:cNvPr>
            <p:cNvSpPr/>
            <p:nvPr/>
          </p:nvSpPr>
          <p:spPr>
            <a:xfrm>
              <a:off x="1711699" y="1692421"/>
              <a:ext cx="141750" cy="172125"/>
            </a:xfrm>
            <a:custGeom>
              <a:avLst/>
              <a:gdLst>
                <a:gd name="connsiteX0" fmla="*/ 68850 w 141750"/>
                <a:gd name="connsiteY0" fmla="*/ 181435 h 172125"/>
                <a:gd name="connsiteX1" fmla="*/ 143775 w 141750"/>
                <a:gd name="connsiteY1" fmla="*/ 76135 h 172125"/>
                <a:gd name="connsiteX2" fmla="*/ 38475 w 141750"/>
                <a:gd name="connsiteY2" fmla="*/ 1210 h 172125"/>
                <a:gd name="connsiteX3" fmla="*/ 0 w 141750"/>
                <a:gd name="connsiteY3" fmla="*/ 17410 h 172125"/>
                <a:gd name="connsiteX4" fmla="*/ 68850 w 141750"/>
                <a:gd name="connsiteY4" fmla="*/ 181435 h 17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750" h="172125">
                  <a:moveTo>
                    <a:pt x="68850" y="181435"/>
                  </a:moveTo>
                  <a:cubicBezTo>
                    <a:pt x="118463" y="173335"/>
                    <a:pt x="151875" y="125747"/>
                    <a:pt x="143775" y="76135"/>
                  </a:cubicBezTo>
                  <a:cubicBezTo>
                    <a:pt x="135675" y="26522"/>
                    <a:pt x="88088" y="-6890"/>
                    <a:pt x="38475" y="1210"/>
                  </a:cubicBezTo>
                  <a:cubicBezTo>
                    <a:pt x="24300" y="3235"/>
                    <a:pt x="11138" y="9310"/>
                    <a:pt x="0" y="17410"/>
                  </a:cubicBezTo>
                  <a:cubicBezTo>
                    <a:pt x="41513" y="61960"/>
                    <a:pt x="65813" y="119673"/>
                    <a:pt x="68850" y="181435"/>
                  </a:cubicBezTo>
                  <a:close/>
                </a:path>
              </a:pathLst>
            </a:custGeom>
            <a:solidFill>
              <a:schemeClr val="accent2"/>
            </a:solidFill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MX" sz="2500">
                <a:latin typeface="Montserrat SemiBold" panose="00000700000000000000" pitchFamily="2" charset="0"/>
              </a:endParaRPr>
            </a:p>
          </p:txBody>
        </p:sp>
        <p:sp>
          <p:nvSpPr>
            <p:cNvPr id="36" name="Forma libre: forma 35">
              <a:extLst>
                <a:ext uri="{FF2B5EF4-FFF2-40B4-BE49-F238E27FC236}">
                  <a16:creationId xmlns:a16="http://schemas.microsoft.com/office/drawing/2014/main" id="{7BD0AD69-4DEC-4FF3-BA07-6516D483DE41}"/>
                </a:ext>
              </a:extLst>
            </p:cNvPr>
            <p:cNvSpPr/>
            <p:nvPr/>
          </p:nvSpPr>
          <p:spPr>
            <a:xfrm>
              <a:off x="1742074" y="1900180"/>
              <a:ext cx="202500" cy="172125"/>
            </a:xfrm>
            <a:custGeom>
              <a:avLst/>
              <a:gdLst>
                <a:gd name="connsiteX0" fmla="*/ 187313 w 202500"/>
                <a:gd name="connsiteY0" fmla="*/ 53663 h 172125"/>
                <a:gd name="connsiteX1" fmla="*/ 98213 w 202500"/>
                <a:gd name="connsiteY1" fmla="*/ 11138 h 172125"/>
                <a:gd name="connsiteX2" fmla="*/ 38475 w 202500"/>
                <a:gd name="connsiteY2" fmla="*/ 0 h 172125"/>
                <a:gd name="connsiteX3" fmla="*/ 0 w 202500"/>
                <a:gd name="connsiteY3" fmla="*/ 123525 h 172125"/>
                <a:gd name="connsiteX4" fmla="*/ 6075 w 202500"/>
                <a:gd name="connsiteY4" fmla="*/ 129600 h 172125"/>
                <a:gd name="connsiteX5" fmla="*/ 63788 w 202500"/>
                <a:gd name="connsiteY5" fmla="*/ 153900 h 172125"/>
                <a:gd name="connsiteX6" fmla="*/ 91125 w 202500"/>
                <a:gd name="connsiteY6" fmla="*/ 181238 h 172125"/>
                <a:gd name="connsiteX7" fmla="*/ 205538 w 202500"/>
                <a:gd name="connsiteY7" fmla="*/ 181238 h 172125"/>
                <a:gd name="connsiteX8" fmla="*/ 205538 w 202500"/>
                <a:gd name="connsiteY8" fmla="*/ 90113 h 172125"/>
                <a:gd name="connsiteX9" fmla="*/ 187313 w 202500"/>
                <a:gd name="connsiteY9" fmla="*/ 53663 h 17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500" h="172125">
                  <a:moveTo>
                    <a:pt x="187313" y="53663"/>
                  </a:moveTo>
                  <a:cubicBezTo>
                    <a:pt x="160988" y="33413"/>
                    <a:pt x="130613" y="18225"/>
                    <a:pt x="98213" y="11138"/>
                  </a:cubicBezTo>
                  <a:cubicBezTo>
                    <a:pt x="78975" y="5063"/>
                    <a:pt x="58725" y="2025"/>
                    <a:pt x="38475" y="0"/>
                  </a:cubicBezTo>
                  <a:cubicBezTo>
                    <a:pt x="36450" y="43538"/>
                    <a:pt x="23288" y="86063"/>
                    <a:pt x="0" y="123525"/>
                  </a:cubicBezTo>
                  <a:lnTo>
                    <a:pt x="6075" y="129600"/>
                  </a:lnTo>
                  <a:cubicBezTo>
                    <a:pt x="27338" y="129600"/>
                    <a:pt x="48600" y="138713"/>
                    <a:pt x="63788" y="153900"/>
                  </a:cubicBezTo>
                  <a:lnTo>
                    <a:pt x="91125" y="181238"/>
                  </a:lnTo>
                  <a:lnTo>
                    <a:pt x="205538" y="181238"/>
                  </a:lnTo>
                  <a:lnTo>
                    <a:pt x="205538" y="90113"/>
                  </a:lnTo>
                  <a:cubicBezTo>
                    <a:pt x="205538" y="75938"/>
                    <a:pt x="199463" y="61763"/>
                    <a:pt x="187313" y="53663"/>
                  </a:cubicBezTo>
                  <a:close/>
                </a:path>
              </a:pathLst>
            </a:custGeom>
            <a:solidFill>
              <a:schemeClr val="accent2"/>
            </a:solidFill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MX" sz="2500">
                <a:latin typeface="Montserrat SemiBold" panose="00000700000000000000" pitchFamily="2" charset="0"/>
              </a:endParaRPr>
            </a:p>
          </p:txBody>
        </p:sp>
        <p:sp>
          <p:nvSpPr>
            <p:cNvPr id="37" name="Forma libre: forma 36">
              <a:extLst>
                <a:ext uri="{FF2B5EF4-FFF2-40B4-BE49-F238E27FC236}">
                  <a16:creationId xmlns:a16="http://schemas.microsoft.com/office/drawing/2014/main" id="{7A6BF395-FF58-4DEF-A3AB-E6A80E0B0E99}"/>
                </a:ext>
              </a:extLst>
            </p:cNvPr>
            <p:cNvSpPr/>
            <p:nvPr/>
          </p:nvSpPr>
          <p:spPr>
            <a:xfrm>
              <a:off x="1288474" y="1655148"/>
              <a:ext cx="607500" cy="607500"/>
            </a:xfrm>
            <a:custGeom>
              <a:avLst/>
              <a:gdLst>
                <a:gd name="connsiteX0" fmla="*/ 592313 w 607500"/>
                <a:gd name="connsiteY0" fmla="*/ 516382 h 607500"/>
                <a:gd name="connsiteX1" fmla="*/ 497138 w 607500"/>
                <a:gd name="connsiteY1" fmla="*/ 420195 h 607500"/>
                <a:gd name="connsiteX2" fmla="*/ 448537 w 607500"/>
                <a:gd name="connsiteY2" fmla="*/ 406020 h 607500"/>
                <a:gd name="connsiteX3" fmla="*/ 414113 w 607500"/>
                <a:gd name="connsiteY3" fmla="*/ 372607 h 607500"/>
                <a:gd name="connsiteX4" fmla="*/ 461700 w 607500"/>
                <a:gd name="connsiteY4" fmla="*/ 232882 h 607500"/>
                <a:gd name="connsiteX5" fmla="*/ 230850 w 607500"/>
                <a:gd name="connsiteY5" fmla="*/ 7 h 607500"/>
                <a:gd name="connsiteX6" fmla="*/ 0 w 607500"/>
                <a:gd name="connsiteY6" fmla="*/ 229845 h 607500"/>
                <a:gd name="connsiteX7" fmla="*/ 230850 w 607500"/>
                <a:gd name="connsiteY7" fmla="*/ 462720 h 607500"/>
                <a:gd name="connsiteX8" fmla="*/ 372600 w 607500"/>
                <a:gd name="connsiteY8" fmla="*/ 415132 h 607500"/>
                <a:gd name="connsiteX9" fmla="*/ 407025 w 607500"/>
                <a:gd name="connsiteY9" fmla="*/ 448545 h 607500"/>
                <a:gd name="connsiteX10" fmla="*/ 421200 w 607500"/>
                <a:gd name="connsiteY10" fmla="*/ 497145 h 607500"/>
                <a:gd name="connsiteX11" fmla="*/ 517388 w 607500"/>
                <a:gd name="connsiteY11" fmla="*/ 593332 h 607500"/>
                <a:gd name="connsiteX12" fmla="*/ 593325 w 607500"/>
                <a:gd name="connsiteY12" fmla="*/ 595357 h 607500"/>
                <a:gd name="connsiteX13" fmla="*/ 595350 w 607500"/>
                <a:gd name="connsiteY13" fmla="*/ 519420 h 607500"/>
                <a:gd name="connsiteX14" fmla="*/ 592313 w 607500"/>
                <a:gd name="connsiteY14" fmla="*/ 516382 h 607500"/>
                <a:gd name="connsiteX15" fmla="*/ 592313 w 607500"/>
                <a:gd name="connsiteY15" fmla="*/ 516382 h 607500"/>
                <a:gd name="connsiteX16" fmla="*/ 231863 w 607500"/>
                <a:gd name="connsiteY16" fmla="*/ 47595 h 607500"/>
                <a:gd name="connsiteX17" fmla="*/ 416138 w 607500"/>
                <a:gd name="connsiteY17" fmla="*/ 231870 h 607500"/>
                <a:gd name="connsiteX18" fmla="*/ 372600 w 607500"/>
                <a:gd name="connsiteY18" fmla="*/ 350332 h 607500"/>
                <a:gd name="connsiteX19" fmla="*/ 313875 w 607500"/>
                <a:gd name="connsiteY19" fmla="*/ 329070 h 607500"/>
                <a:gd name="connsiteX20" fmla="*/ 229837 w 607500"/>
                <a:gd name="connsiteY20" fmla="*/ 315907 h 607500"/>
                <a:gd name="connsiteX21" fmla="*/ 145800 w 607500"/>
                <a:gd name="connsiteY21" fmla="*/ 329070 h 607500"/>
                <a:gd name="connsiteX22" fmla="*/ 91125 w 607500"/>
                <a:gd name="connsiteY22" fmla="*/ 351345 h 607500"/>
                <a:gd name="connsiteX23" fmla="*/ 111375 w 607500"/>
                <a:gd name="connsiteY23" fmla="*/ 92145 h 607500"/>
                <a:gd name="connsiteX24" fmla="*/ 231863 w 607500"/>
                <a:gd name="connsiteY24" fmla="*/ 47595 h 60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7500" h="607500">
                  <a:moveTo>
                    <a:pt x="592313" y="516382"/>
                  </a:moveTo>
                  <a:lnTo>
                    <a:pt x="497138" y="420195"/>
                  </a:lnTo>
                  <a:cubicBezTo>
                    <a:pt x="483975" y="408045"/>
                    <a:pt x="466763" y="401970"/>
                    <a:pt x="448537" y="406020"/>
                  </a:cubicBezTo>
                  <a:lnTo>
                    <a:pt x="414113" y="372607"/>
                  </a:lnTo>
                  <a:cubicBezTo>
                    <a:pt x="445500" y="332107"/>
                    <a:pt x="461700" y="283507"/>
                    <a:pt x="461700" y="232882"/>
                  </a:cubicBezTo>
                  <a:cubicBezTo>
                    <a:pt x="462713" y="105307"/>
                    <a:pt x="359438" y="1020"/>
                    <a:pt x="230850" y="7"/>
                  </a:cubicBezTo>
                  <a:cubicBezTo>
                    <a:pt x="102263" y="-1005"/>
                    <a:pt x="0" y="102270"/>
                    <a:pt x="0" y="229845"/>
                  </a:cubicBezTo>
                  <a:cubicBezTo>
                    <a:pt x="0" y="357420"/>
                    <a:pt x="102263" y="461707"/>
                    <a:pt x="230850" y="462720"/>
                  </a:cubicBezTo>
                  <a:cubicBezTo>
                    <a:pt x="281475" y="462720"/>
                    <a:pt x="331088" y="446520"/>
                    <a:pt x="372600" y="415132"/>
                  </a:cubicBezTo>
                  <a:lnTo>
                    <a:pt x="407025" y="448545"/>
                  </a:lnTo>
                  <a:cubicBezTo>
                    <a:pt x="403988" y="465757"/>
                    <a:pt x="409050" y="483982"/>
                    <a:pt x="421200" y="497145"/>
                  </a:cubicBezTo>
                  <a:lnTo>
                    <a:pt x="517388" y="593332"/>
                  </a:lnTo>
                  <a:cubicBezTo>
                    <a:pt x="537638" y="614595"/>
                    <a:pt x="572063" y="615607"/>
                    <a:pt x="593325" y="595357"/>
                  </a:cubicBezTo>
                  <a:cubicBezTo>
                    <a:pt x="614588" y="575107"/>
                    <a:pt x="615600" y="540682"/>
                    <a:pt x="595350" y="519420"/>
                  </a:cubicBezTo>
                  <a:cubicBezTo>
                    <a:pt x="594338" y="518407"/>
                    <a:pt x="593325" y="517395"/>
                    <a:pt x="592313" y="516382"/>
                  </a:cubicBezTo>
                  <a:lnTo>
                    <a:pt x="592313" y="516382"/>
                  </a:lnTo>
                  <a:close/>
                  <a:moveTo>
                    <a:pt x="231863" y="47595"/>
                  </a:moveTo>
                  <a:cubicBezTo>
                    <a:pt x="334125" y="47595"/>
                    <a:pt x="416138" y="129607"/>
                    <a:pt x="416138" y="231870"/>
                  </a:cubicBezTo>
                  <a:cubicBezTo>
                    <a:pt x="416138" y="275407"/>
                    <a:pt x="400950" y="317932"/>
                    <a:pt x="372600" y="350332"/>
                  </a:cubicBezTo>
                  <a:cubicBezTo>
                    <a:pt x="353363" y="341220"/>
                    <a:pt x="334125" y="334132"/>
                    <a:pt x="313875" y="329070"/>
                  </a:cubicBezTo>
                  <a:cubicBezTo>
                    <a:pt x="286538" y="320970"/>
                    <a:pt x="258188" y="315907"/>
                    <a:pt x="229837" y="315907"/>
                  </a:cubicBezTo>
                  <a:cubicBezTo>
                    <a:pt x="201488" y="315907"/>
                    <a:pt x="173138" y="320970"/>
                    <a:pt x="145800" y="329070"/>
                  </a:cubicBezTo>
                  <a:cubicBezTo>
                    <a:pt x="126563" y="334132"/>
                    <a:pt x="108337" y="341220"/>
                    <a:pt x="91125" y="351345"/>
                  </a:cubicBezTo>
                  <a:cubicBezTo>
                    <a:pt x="25313" y="274395"/>
                    <a:pt x="34425" y="157957"/>
                    <a:pt x="111375" y="92145"/>
                  </a:cubicBezTo>
                  <a:cubicBezTo>
                    <a:pt x="144788" y="62782"/>
                    <a:pt x="187313" y="47595"/>
                    <a:pt x="231863" y="47595"/>
                  </a:cubicBezTo>
                  <a:close/>
                </a:path>
              </a:pathLst>
            </a:custGeom>
            <a:solidFill>
              <a:schemeClr val="accent2"/>
            </a:solidFill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MX" sz="2500" dirty="0">
                <a:latin typeface="Montserrat SemiBold" panose="00000700000000000000" pitchFamily="2" charset="0"/>
              </a:endParaRPr>
            </a:p>
          </p:txBody>
        </p:sp>
        <p:sp>
          <p:nvSpPr>
            <p:cNvPr id="38" name="Forma libre: forma 37">
              <a:extLst>
                <a:ext uri="{FF2B5EF4-FFF2-40B4-BE49-F238E27FC236}">
                  <a16:creationId xmlns:a16="http://schemas.microsoft.com/office/drawing/2014/main" id="{9BA55EE5-E682-4D2F-BEF6-3C9AB99C496B}"/>
                </a:ext>
              </a:extLst>
            </p:cNvPr>
            <p:cNvSpPr/>
            <p:nvPr/>
          </p:nvSpPr>
          <p:spPr>
            <a:xfrm>
              <a:off x="1416050" y="1744256"/>
              <a:ext cx="202500" cy="202500"/>
            </a:xfrm>
            <a:custGeom>
              <a:avLst/>
              <a:gdLst>
                <a:gd name="connsiteX0" fmla="*/ 204525 w 202500"/>
                <a:gd name="connsiteY0" fmla="*/ 102262 h 202500"/>
                <a:gd name="connsiteX1" fmla="*/ 102263 w 202500"/>
                <a:gd name="connsiteY1" fmla="*/ 204525 h 202500"/>
                <a:gd name="connsiteX2" fmla="*/ 0 w 202500"/>
                <a:gd name="connsiteY2" fmla="*/ 102262 h 202500"/>
                <a:gd name="connsiteX3" fmla="*/ 102263 w 202500"/>
                <a:gd name="connsiteY3" fmla="*/ 0 h 202500"/>
                <a:gd name="connsiteX4" fmla="*/ 204525 w 202500"/>
                <a:gd name="connsiteY4" fmla="*/ 102262 h 20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500" h="202500">
                  <a:moveTo>
                    <a:pt x="204525" y="102262"/>
                  </a:moveTo>
                  <a:cubicBezTo>
                    <a:pt x="204525" y="158741"/>
                    <a:pt x="158741" y="204525"/>
                    <a:pt x="102263" y="204525"/>
                  </a:cubicBezTo>
                  <a:cubicBezTo>
                    <a:pt x="45785" y="204525"/>
                    <a:pt x="0" y="158741"/>
                    <a:pt x="0" y="102262"/>
                  </a:cubicBezTo>
                  <a:cubicBezTo>
                    <a:pt x="0" y="45784"/>
                    <a:pt x="45785" y="0"/>
                    <a:pt x="102263" y="0"/>
                  </a:cubicBezTo>
                  <a:cubicBezTo>
                    <a:pt x="158741" y="0"/>
                    <a:pt x="204525" y="45784"/>
                    <a:pt x="204525" y="102262"/>
                  </a:cubicBezTo>
                  <a:close/>
                </a:path>
              </a:pathLst>
            </a:custGeom>
            <a:solidFill>
              <a:schemeClr val="accent2"/>
            </a:solidFill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MX" sz="2500">
                <a:latin typeface="Montserrat SemiBold" panose="00000700000000000000" pitchFamily="2" charset="0"/>
              </a:endParaRPr>
            </a:p>
          </p:txBody>
        </p:sp>
        <p:sp>
          <p:nvSpPr>
            <p:cNvPr id="39" name="Forma libre: forma 38">
              <a:extLst>
                <a:ext uri="{FF2B5EF4-FFF2-40B4-BE49-F238E27FC236}">
                  <a16:creationId xmlns:a16="http://schemas.microsoft.com/office/drawing/2014/main" id="{E4061F56-1030-4449-AA5F-308DBB1EE147}"/>
                </a:ext>
              </a:extLst>
            </p:cNvPr>
            <p:cNvSpPr/>
            <p:nvPr/>
          </p:nvSpPr>
          <p:spPr>
            <a:xfrm>
              <a:off x="1097112" y="1900180"/>
              <a:ext cx="232875" cy="172125"/>
            </a:xfrm>
            <a:custGeom>
              <a:avLst/>
              <a:gdLst>
                <a:gd name="connsiteX0" fmla="*/ 162000 w 232875"/>
                <a:gd name="connsiteY0" fmla="*/ 0 h 172125"/>
                <a:gd name="connsiteX1" fmla="*/ 107325 w 232875"/>
                <a:gd name="connsiteY1" fmla="*/ 11138 h 172125"/>
                <a:gd name="connsiteX2" fmla="*/ 18225 w 232875"/>
                <a:gd name="connsiteY2" fmla="*/ 53663 h 172125"/>
                <a:gd name="connsiteX3" fmla="*/ 0 w 232875"/>
                <a:gd name="connsiteY3" fmla="*/ 90113 h 172125"/>
                <a:gd name="connsiteX4" fmla="*/ 0 w 232875"/>
                <a:gd name="connsiteY4" fmla="*/ 181238 h 172125"/>
                <a:gd name="connsiteX5" fmla="*/ 218700 w 232875"/>
                <a:gd name="connsiteY5" fmla="*/ 181238 h 172125"/>
                <a:gd name="connsiteX6" fmla="*/ 233888 w 232875"/>
                <a:gd name="connsiteY6" fmla="*/ 166050 h 172125"/>
                <a:gd name="connsiteX7" fmla="*/ 162000 w 232875"/>
                <a:gd name="connsiteY7" fmla="*/ 0 h 17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875" h="172125">
                  <a:moveTo>
                    <a:pt x="162000" y="0"/>
                  </a:moveTo>
                  <a:cubicBezTo>
                    <a:pt x="143775" y="2025"/>
                    <a:pt x="125550" y="5063"/>
                    <a:pt x="107325" y="11138"/>
                  </a:cubicBezTo>
                  <a:cubicBezTo>
                    <a:pt x="75938" y="20250"/>
                    <a:pt x="45563" y="35438"/>
                    <a:pt x="18225" y="53663"/>
                  </a:cubicBezTo>
                  <a:cubicBezTo>
                    <a:pt x="6075" y="61763"/>
                    <a:pt x="0" y="75938"/>
                    <a:pt x="0" y="90113"/>
                  </a:cubicBezTo>
                  <a:lnTo>
                    <a:pt x="0" y="181238"/>
                  </a:lnTo>
                  <a:lnTo>
                    <a:pt x="218700" y="181238"/>
                  </a:lnTo>
                  <a:cubicBezTo>
                    <a:pt x="222750" y="175163"/>
                    <a:pt x="227813" y="170100"/>
                    <a:pt x="233888" y="166050"/>
                  </a:cubicBezTo>
                  <a:cubicBezTo>
                    <a:pt x="190350" y="120488"/>
                    <a:pt x="165038" y="61763"/>
                    <a:pt x="162000" y="0"/>
                  </a:cubicBezTo>
                  <a:close/>
                </a:path>
              </a:pathLst>
            </a:custGeom>
            <a:solidFill>
              <a:schemeClr val="accent2"/>
            </a:solidFill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MX" sz="2500">
                <a:latin typeface="Montserrat SemiBold" panose="00000700000000000000" pitchFamily="2" charset="0"/>
              </a:endParaRPr>
            </a:p>
          </p:txBody>
        </p:sp>
        <p:sp>
          <p:nvSpPr>
            <p:cNvPr id="40" name="Forma libre: forma 39">
              <a:extLst>
                <a:ext uri="{FF2B5EF4-FFF2-40B4-BE49-F238E27FC236}">
                  <a16:creationId xmlns:a16="http://schemas.microsoft.com/office/drawing/2014/main" id="{89560C17-C462-47AF-B2EA-DD43149C82D8}"/>
                </a:ext>
              </a:extLst>
            </p:cNvPr>
            <p:cNvSpPr/>
            <p:nvPr/>
          </p:nvSpPr>
          <p:spPr>
            <a:xfrm>
              <a:off x="1187762" y="1692143"/>
              <a:ext cx="141750" cy="172125"/>
            </a:xfrm>
            <a:custGeom>
              <a:avLst/>
              <a:gdLst>
                <a:gd name="connsiteX0" fmla="*/ 71350 w 141750"/>
                <a:gd name="connsiteY0" fmla="*/ 180700 h 172125"/>
                <a:gd name="connsiteX1" fmla="*/ 142225 w 141750"/>
                <a:gd name="connsiteY1" fmla="*/ 15662 h 172125"/>
                <a:gd name="connsiteX2" fmla="*/ 15662 w 141750"/>
                <a:gd name="connsiteY2" fmla="*/ 40975 h 172125"/>
                <a:gd name="connsiteX3" fmla="*/ 40975 w 141750"/>
                <a:gd name="connsiteY3" fmla="*/ 167537 h 172125"/>
                <a:gd name="connsiteX4" fmla="*/ 71350 w 141750"/>
                <a:gd name="connsiteY4" fmla="*/ 180700 h 17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750" h="172125">
                  <a:moveTo>
                    <a:pt x="71350" y="180700"/>
                  </a:moveTo>
                  <a:cubicBezTo>
                    <a:pt x="74387" y="118937"/>
                    <a:pt x="99700" y="61225"/>
                    <a:pt x="142225" y="15662"/>
                  </a:cubicBezTo>
                  <a:cubicBezTo>
                    <a:pt x="100712" y="-12688"/>
                    <a:pt x="44012" y="-1550"/>
                    <a:pt x="15662" y="40975"/>
                  </a:cubicBezTo>
                  <a:cubicBezTo>
                    <a:pt x="-12688" y="83500"/>
                    <a:pt x="-1550" y="139187"/>
                    <a:pt x="40975" y="167537"/>
                  </a:cubicBezTo>
                  <a:cubicBezTo>
                    <a:pt x="50087" y="173612"/>
                    <a:pt x="60212" y="177662"/>
                    <a:pt x="71350" y="180700"/>
                  </a:cubicBezTo>
                  <a:close/>
                </a:path>
              </a:pathLst>
            </a:custGeom>
            <a:solidFill>
              <a:schemeClr val="accent2"/>
            </a:solidFill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MX" sz="2500">
                <a:latin typeface="Montserrat SemiBold" panose="00000700000000000000" pitchFamily="2" charset="0"/>
              </a:endParaRPr>
            </a:p>
          </p:txBody>
        </p:sp>
      </p:grpSp>
      <p:pic>
        <p:nvPicPr>
          <p:cNvPr id="54" name="Gráfico 53" descr="Reunión">
            <a:extLst>
              <a:ext uri="{FF2B5EF4-FFF2-40B4-BE49-F238E27FC236}">
                <a16:creationId xmlns:a16="http://schemas.microsoft.com/office/drawing/2014/main" id="{DD9CB418-C0C7-4FFC-AE4D-73E712FAFAE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36362" y="5532490"/>
            <a:ext cx="972000" cy="972000"/>
          </a:xfrm>
          <a:prstGeom prst="rect">
            <a:avLst/>
          </a:prstGeom>
        </p:spPr>
      </p:pic>
      <p:sp>
        <p:nvSpPr>
          <p:cNvPr id="55" name="CuadroTexto 54">
            <a:extLst>
              <a:ext uri="{FF2B5EF4-FFF2-40B4-BE49-F238E27FC236}">
                <a16:creationId xmlns:a16="http://schemas.microsoft.com/office/drawing/2014/main" id="{9BD266D9-D82C-4C1D-BE41-9A73DF8260D1}"/>
              </a:ext>
            </a:extLst>
          </p:cNvPr>
          <p:cNvSpPr txBox="1"/>
          <p:nvPr/>
        </p:nvSpPr>
        <p:spPr>
          <a:xfrm>
            <a:off x="2697727" y="5845737"/>
            <a:ext cx="559397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500" dirty="0">
                <a:solidFill>
                  <a:srgbClr val="000000"/>
                </a:solidFill>
                <a:latin typeface="Montserrat SemiBold" panose="00000700000000000000" pitchFamily="2" charset="0"/>
              </a:rPr>
              <a:t>Sentido de pertenencia</a:t>
            </a:r>
          </a:p>
        </p:txBody>
      </p:sp>
    </p:spTree>
    <p:extLst>
      <p:ext uri="{BB962C8B-B14F-4D97-AF65-F5344CB8AC3E}">
        <p14:creationId xmlns:p14="http://schemas.microsoft.com/office/powerpoint/2010/main" val="36391482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áfico 14" descr="Medalla">
            <a:extLst>
              <a:ext uri="{FF2B5EF4-FFF2-40B4-BE49-F238E27FC236}">
                <a16:creationId xmlns:a16="http://schemas.microsoft.com/office/drawing/2014/main" id="{632A8CB3-6ACE-437C-97E7-4A2A6EE594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7313" y="5688295"/>
            <a:ext cx="972000" cy="97200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C37ABF46-053E-493B-BC27-413B503B5521}"/>
              </a:ext>
            </a:extLst>
          </p:cNvPr>
          <p:cNvSpPr txBox="1"/>
          <p:nvPr/>
        </p:nvSpPr>
        <p:spPr>
          <a:xfrm>
            <a:off x="2363326" y="5978656"/>
            <a:ext cx="559397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500" dirty="0">
                <a:solidFill>
                  <a:srgbClr val="000000"/>
                </a:solidFill>
                <a:latin typeface="Montserrat SemiBold" panose="00000700000000000000" pitchFamily="2" charset="0"/>
              </a:rPr>
              <a:t>Celebrar los éxitos grupales</a:t>
            </a:r>
          </a:p>
        </p:txBody>
      </p:sp>
      <p:pic>
        <p:nvPicPr>
          <p:cNvPr id="18" name="Gráfico 17" descr="Bombilla y equipo">
            <a:extLst>
              <a:ext uri="{FF2B5EF4-FFF2-40B4-BE49-F238E27FC236}">
                <a16:creationId xmlns:a16="http://schemas.microsoft.com/office/drawing/2014/main" id="{149484A5-18CD-4A4F-A3D9-AA7DB34DCB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7313" y="3124918"/>
            <a:ext cx="972000" cy="972000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5D0EE8A1-FD9A-42A6-AF5B-013A1CFD6BE0}"/>
              </a:ext>
            </a:extLst>
          </p:cNvPr>
          <p:cNvSpPr txBox="1"/>
          <p:nvPr/>
        </p:nvSpPr>
        <p:spPr>
          <a:xfrm>
            <a:off x="2377098" y="3499109"/>
            <a:ext cx="55939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500" dirty="0">
                <a:solidFill>
                  <a:srgbClr val="000000"/>
                </a:solidFill>
                <a:latin typeface="Montserrat SemiBold" panose="00000700000000000000" pitchFamily="2" charset="0"/>
              </a:rPr>
              <a:t>Innovación (ideas nueva y prácticas) </a:t>
            </a:r>
          </a:p>
        </p:txBody>
      </p:sp>
      <p:pic>
        <p:nvPicPr>
          <p:cNvPr id="36" name="Gráfico 35" descr="Ciclismo en compañía">
            <a:extLst>
              <a:ext uri="{FF2B5EF4-FFF2-40B4-BE49-F238E27FC236}">
                <a16:creationId xmlns:a16="http://schemas.microsoft.com/office/drawing/2014/main" id="{35D6E426-E9B2-4944-ADEE-8FD1B01E0A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6723" y="1749517"/>
            <a:ext cx="1029821" cy="1029821"/>
          </a:xfrm>
          <a:prstGeom prst="rect">
            <a:avLst/>
          </a:prstGeom>
        </p:spPr>
      </p:pic>
      <p:sp>
        <p:nvSpPr>
          <p:cNvPr id="37" name="CuadroTexto 36">
            <a:extLst>
              <a:ext uri="{FF2B5EF4-FFF2-40B4-BE49-F238E27FC236}">
                <a16:creationId xmlns:a16="http://schemas.microsoft.com/office/drawing/2014/main" id="{7478EE5A-3B54-4E62-8D67-0F74AEDC0700}"/>
              </a:ext>
            </a:extLst>
          </p:cNvPr>
          <p:cNvSpPr txBox="1"/>
          <p:nvPr/>
        </p:nvSpPr>
        <p:spPr>
          <a:xfrm>
            <a:off x="2364102" y="2022120"/>
            <a:ext cx="560697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500" dirty="0">
                <a:solidFill>
                  <a:srgbClr val="000000"/>
                </a:solidFill>
                <a:latin typeface="Montserrat SemiBold" panose="00000700000000000000" pitchFamily="2" charset="0"/>
              </a:rPr>
              <a:t>Los recursos adecuados incrementan en forma directa la aptitud de equipo</a:t>
            </a:r>
          </a:p>
        </p:txBody>
      </p:sp>
      <p:grpSp>
        <p:nvGrpSpPr>
          <p:cNvPr id="38" name="Grupo 37">
            <a:extLst>
              <a:ext uri="{FF2B5EF4-FFF2-40B4-BE49-F238E27FC236}">
                <a16:creationId xmlns:a16="http://schemas.microsoft.com/office/drawing/2014/main" id="{7D45AC62-500F-4746-92A2-577A99DEF28C}"/>
              </a:ext>
            </a:extLst>
          </p:cNvPr>
          <p:cNvGrpSpPr/>
          <p:nvPr/>
        </p:nvGrpSpPr>
        <p:grpSpPr>
          <a:xfrm>
            <a:off x="728711" y="4397765"/>
            <a:ext cx="6480363" cy="1010531"/>
            <a:chOff x="1175496" y="5519382"/>
            <a:chExt cx="6480363" cy="1010531"/>
          </a:xfrm>
        </p:grpSpPr>
        <p:pic>
          <p:nvPicPr>
            <p:cNvPr id="39" name="Gráfico 38" descr="Lista de comprobación">
              <a:extLst>
                <a:ext uri="{FF2B5EF4-FFF2-40B4-BE49-F238E27FC236}">
                  <a16:creationId xmlns:a16="http://schemas.microsoft.com/office/drawing/2014/main" id="{E839D4CE-D533-4FA6-8002-DF71ED7E169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75496" y="5519382"/>
              <a:ext cx="972000" cy="972000"/>
            </a:xfrm>
            <a:prstGeom prst="rect">
              <a:avLst/>
            </a:prstGeom>
          </p:spPr>
        </p:pic>
        <p:sp>
          <p:nvSpPr>
            <p:cNvPr id="40" name="CuadroTexto 39">
              <a:extLst>
                <a:ext uri="{FF2B5EF4-FFF2-40B4-BE49-F238E27FC236}">
                  <a16:creationId xmlns:a16="http://schemas.microsoft.com/office/drawing/2014/main" id="{4FEAD585-DB0C-4C2A-929B-8BD7CF5CD652}"/>
                </a:ext>
              </a:extLst>
            </p:cNvPr>
            <p:cNvSpPr txBox="1"/>
            <p:nvPr/>
          </p:nvSpPr>
          <p:spPr>
            <a:xfrm>
              <a:off x="2823883" y="5668139"/>
              <a:ext cx="483197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500" dirty="0">
                  <a:solidFill>
                    <a:srgbClr val="000000"/>
                  </a:solidFill>
                  <a:latin typeface="Montserrat SemiBold" panose="00000700000000000000" pitchFamily="2" charset="0"/>
                </a:rPr>
                <a:t>La evaluación de desempeño, (¿donde estás parado?) </a:t>
              </a:r>
            </a:p>
          </p:txBody>
        </p:sp>
      </p:grpSp>
      <p:grpSp>
        <p:nvGrpSpPr>
          <p:cNvPr id="41" name="Gráfico 42" descr="Marketing">
            <a:extLst>
              <a:ext uri="{FF2B5EF4-FFF2-40B4-BE49-F238E27FC236}">
                <a16:creationId xmlns:a16="http://schemas.microsoft.com/office/drawing/2014/main" id="{9A806C2E-D9B4-4E8A-A2D6-AF4EAB0AD1C3}"/>
              </a:ext>
            </a:extLst>
          </p:cNvPr>
          <p:cNvGrpSpPr/>
          <p:nvPr/>
        </p:nvGrpSpPr>
        <p:grpSpPr>
          <a:xfrm>
            <a:off x="860142" y="466947"/>
            <a:ext cx="972000" cy="972000"/>
            <a:chOff x="951827" y="5388669"/>
            <a:chExt cx="972000" cy="972000"/>
          </a:xfrm>
        </p:grpSpPr>
        <p:sp>
          <p:nvSpPr>
            <p:cNvPr id="42" name="Forma libre: forma 41">
              <a:extLst>
                <a:ext uri="{FF2B5EF4-FFF2-40B4-BE49-F238E27FC236}">
                  <a16:creationId xmlns:a16="http://schemas.microsoft.com/office/drawing/2014/main" id="{BB4DB1F1-8845-433B-9D68-01A86BA049B3}"/>
                </a:ext>
              </a:extLst>
            </p:cNvPr>
            <p:cNvSpPr/>
            <p:nvPr/>
          </p:nvSpPr>
          <p:spPr>
            <a:xfrm>
              <a:off x="1103702" y="5530419"/>
              <a:ext cx="232875" cy="232875"/>
            </a:xfrm>
            <a:custGeom>
              <a:avLst/>
              <a:gdLst>
                <a:gd name="connsiteX0" fmla="*/ 242798 w 232875"/>
                <a:gd name="connsiteY0" fmla="*/ 121399 h 232875"/>
                <a:gd name="connsiteX1" fmla="*/ 121399 w 232875"/>
                <a:gd name="connsiteY1" fmla="*/ 242798 h 232875"/>
                <a:gd name="connsiteX2" fmla="*/ 0 w 232875"/>
                <a:gd name="connsiteY2" fmla="*/ 121399 h 232875"/>
                <a:gd name="connsiteX3" fmla="*/ 121399 w 232875"/>
                <a:gd name="connsiteY3" fmla="*/ 0 h 232875"/>
                <a:gd name="connsiteX4" fmla="*/ 242798 w 232875"/>
                <a:gd name="connsiteY4" fmla="*/ 121399 h 23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875" h="232875">
                  <a:moveTo>
                    <a:pt x="242798" y="121399"/>
                  </a:moveTo>
                  <a:cubicBezTo>
                    <a:pt x="242798" y="188445"/>
                    <a:pt x="188445" y="242798"/>
                    <a:pt x="121399" y="242798"/>
                  </a:cubicBezTo>
                  <a:cubicBezTo>
                    <a:pt x="54352" y="242798"/>
                    <a:pt x="0" y="188445"/>
                    <a:pt x="0" y="121399"/>
                  </a:cubicBezTo>
                  <a:cubicBezTo>
                    <a:pt x="0" y="54352"/>
                    <a:pt x="54352" y="0"/>
                    <a:pt x="121399" y="0"/>
                  </a:cubicBezTo>
                  <a:cubicBezTo>
                    <a:pt x="188445" y="0"/>
                    <a:pt x="242798" y="54352"/>
                    <a:pt x="242798" y="121399"/>
                  </a:cubicBezTo>
                  <a:close/>
                </a:path>
              </a:pathLst>
            </a:custGeom>
            <a:solidFill>
              <a:srgbClr val="621132"/>
            </a:solidFill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MX" sz="2500">
                <a:latin typeface="Montserrat SemiBold" panose="00000700000000000000" pitchFamily="2" charset="0"/>
              </a:endParaRPr>
            </a:p>
          </p:txBody>
        </p:sp>
        <p:sp>
          <p:nvSpPr>
            <p:cNvPr id="43" name="Forma libre: forma 42">
              <a:extLst>
                <a:ext uri="{FF2B5EF4-FFF2-40B4-BE49-F238E27FC236}">
                  <a16:creationId xmlns:a16="http://schemas.microsoft.com/office/drawing/2014/main" id="{12BC119F-17E0-4BF5-8236-267CB7806086}"/>
                </a:ext>
              </a:extLst>
            </p:cNvPr>
            <p:cNvSpPr/>
            <p:nvPr/>
          </p:nvSpPr>
          <p:spPr>
            <a:xfrm>
              <a:off x="1104310" y="5549004"/>
              <a:ext cx="668250" cy="668250"/>
            </a:xfrm>
            <a:custGeom>
              <a:avLst/>
              <a:gdLst>
                <a:gd name="connsiteX0" fmla="*/ 664099 w 668250"/>
                <a:gd name="connsiteY0" fmla="*/ 348 h 668250"/>
                <a:gd name="connsiteX1" fmla="*/ 323393 w 668250"/>
                <a:gd name="connsiteY1" fmla="*/ 85398 h 668250"/>
                <a:gd name="connsiteX2" fmla="*/ 323393 w 668250"/>
                <a:gd name="connsiteY2" fmla="*/ 182801 h 668250"/>
                <a:gd name="connsiteX3" fmla="*/ 390724 w 668250"/>
                <a:gd name="connsiteY3" fmla="*/ 199710 h 668250"/>
                <a:gd name="connsiteX4" fmla="*/ 397710 w 668250"/>
                <a:gd name="connsiteY4" fmla="*/ 229578 h 668250"/>
                <a:gd name="connsiteX5" fmla="*/ 380092 w 668250"/>
                <a:gd name="connsiteY5" fmla="*/ 241020 h 668250"/>
                <a:gd name="connsiteX6" fmla="*/ 281779 w 668250"/>
                <a:gd name="connsiteY6" fmla="*/ 339232 h 668250"/>
                <a:gd name="connsiteX7" fmla="*/ 236216 w 668250"/>
                <a:gd name="connsiteY7" fmla="*/ 339232 h 668250"/>
                <a:gd name="connsiteX8" fmla="*/ 81534 w 668250"/>
                <a:gd name="connsiteY8" fmla="*/ 264414 h 668250"/>
                <a:gd name="connsiteX9" fmla="*/ 0 w 668250"/>
                <a:gd name="connsiteY9" fmla="*/ 376290 h 668250"/>
                <a:gd name="connsiteX10" fmla="*/ 0 w 668250"/>
                <a:gd name="connsiteY10" fmla="*/ 669915 h 668250"/>
                <a:gd name="connsiteX11" fmla="*/ 242393 w 668250"/>
                <a:gd name="connsiteY11" fmla="*/ 669915 h 668250"/>
                <a:gd name="connsiteX12" fmla="*/ 242393 w 668250"/>
                <a:gd name="connsiteY12" fmla="*/ 440482 h 668250"/>
                <a:gd name="connsiteX13" fmla="*/ 303143 w 668250"/>
                <a:gd name="connsiteY13" fmla="*/ 440482 h 668250"/>
                <a:gd name="connsiteX14" fmla="*/ 338985 w 668250"/>
                <a:gd name="connsiteY14" fmla="*/ 425700 h 668250"/>
                <a:gd name="connsiteX15" fmla="*/ 452081 w 668250"/>
                <a:gd name="connsiteY15" fmla="*/ 312603 h 668250"/>
                <a:gd name="connsiteX16" fmla="*/ 465143 w 668250"/>
                <a:gd name="connsiteY16" fmla="*/ 264915 h 668250"/>
                <a:gd name="connsiteX17" fmla="*/ 495518 w 668250"/>
                <a:gd name="connsiteY17" fmla="*/ 272407 h 668250"/>
                <a:gd name="connsiteX18" fmla="*/ 499669 w 668250"/>
                <a:gd name="connsiteY18" fmla="*/ 272407 h 668250"/>
                <a:gd name="connsiteX19" fmla="*/ 511717 w 668250"/>
                <a:gd name="connsiteY19" fmla="*/ 266737 h 668250"/>
                <a:gd name="connsiteX20" fmla="*/ 538549 w 668250"/>
                <a:gd name="connsiteY20" fmla="*/ 235350 h 668250"/>
                <a:gd name="connsiteX21" fmla="*/ 663998 w 668250"/>
                <a:gd name="connsiteY21" fmla="*/ 266737 h 668250"/>
                <a:gd name="connsiteX22" fmla="*/ 677654 w 668250"/>
                <a:gd name="connsiteY22" fmla="*/ 256788 h 668250"/>
                <a:gd name="connsiteX23" fmla="*/ 677768 w 668250"/>
                <a:gd name="connsiteY23" fmla="*/ 255802 h 668250"/>
                <a:gd name="connsiteX24" fmla="*/ 677768 w 668250"/>
                <a:gd name="connsiteY24" fmla="*/ 10676 h 668250"/>
                <a:gd name="connsiteX25" fmla="*/ 666576 w 668250"/>
                <a:gd name="connsiteY25" fmla="*/ 3 h 668250"/>
                <a:gd name="connsiteX26" fmla="*/ 664099 w 668250"/>
                <a:gd name="connsiteY26" fmla="*/ 348 h 668250"/>
                <a:gd name="connsiteX27" fmla="*/ 497846 w 668250"/>
                <a:gd name="connsiteY27" fmla="*/ 250031 h 668250"/>
                <a:gd name="connsiteX28" fmla="*/ 448335 w 668250"/>
                <a:gd name="connsiteY28" fmla="*/ 237982 h 668250"/>
                <a:gd name="connsiteX29" fmla="*/ 419884 w 668250"/>
                <a:gd name="connsiteY29" fmla="*/ 226541 h 668250"/>
                <a:gd name="connsiteX30" fmla="*/ 415125 w 668250"/>
                <a:gd name="connsiteY30" fmla="*/ 205177 h 668250"/>
                <a:gd name="connsiteX31" fmla="*/ 515160 w 668250"/>
                <a:gd name="connsiteY31" fmla="*/ 229680 h 66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68250" h="668250">
                  <a:moveTo>
                    <a:pt x="664099" y="348"/>
                  </a:moveTo>
                  <a:lnTo>
                    <a:pt x="323393" y="85398"/>
                  </a:lnTo>
                  <a:lnTo>
                    <a:pt x="323393" y="182801"/>
                  </a:lnTo>
                  <a:lnTo>
                    <a:pt x="390724" y="199710"/>
                  </a:lnTo>
                  <a:lnTo>
                    <a:pt x="397710" y="229578"/>
                  </a:lnTo>
                  <a:cubicBezTo>
                    <a:pt x="391066" y="232047"/>
                    <a:pt x="385050" y="235954"/>
                    <a:pt x="380092" y="241020"/>
                  </a:cubicBezTo>
                  <a:lnTo>
                    <a:pt x="281779" y="339232"/>
                  </a:lnTo>
                  <a:lnTo>
                    <a:pt x="236216" y="339232"/>
                  </a:lnTo>
                  <a:cubicBezTo>
                    <a:pt x="214162" y="275858"/>
                    <a:pt x="144908" y="242360"/>
                    <a:pt x="81534" y="264414"/>
                  </a:cubicBezTo>
                  <a:cubicBezTo>
                    <a:pt x="33691" y="281063"/>
                    <a:pt x="1199" y="325647"/>
                    <a:pt x="0" y="376290"/>
                  </a:cubicBezTo>
                  <a:lnTo>
                    <a:pt x="0" y="669915"/>
                  </a:lnTo>
                  <a:lnTo>
                    <a:pt x="242393" y="669915"/>
                  </a:lnTo>
                  <a:lnTo>
                    <a:pt x="242393" y="440482"/>
                  </a:lnTo>
                  <a:lnTo>
                    <a:pt x="303143" y="440482"/>
                  </a:lnTo>
                  <a:cubicBezTo>
                    <a:pt x="316578" y="440506"/>
                    <a:pt x="329473" y="435188"/>
                    <a:pt x="338985" y="425700"/>
                  </a:cubicBezTo>
                  <a:lnTo>
                    <a:pt x="452081" y="312603"/>
                  </a:lnTo>
                  <a:cubicBezTo>
                    <a:pt x="464430" y="300059"/>
                    <a:pt x="469376" y="282001"/>
                    <a:pt x="465143" y="264915"/>
                  </a:cubicBezTo>
                  <a:lnTo>
                    <a:pt x="495518" y="272407"/>
                  </a:lnTo>
                  <a:lnTo>
                    <a:pt x="499669" y="272407"/>
                  </a:lnTo>
                  <a:cubicBezTo>
                    <a:pt x="504321" y="272372"/>
                    <a:pt x="508725" y="270299"/>
                    <a:pt x="511717" y="266737"/>
                  </a:cubicBezTo>
                  <a:lnTo>
                    <a:pt x="538549" y="235350"/>
                  </a:lnTo>
                  <a:lnTo>
                    <a:pt x="663998" y="266737"/>
                  </a:lnTo>
                  <a:cubicBezTo>
                    <a:pt x="670516" y="267761"/>
                    <a:pt x="676631" y="263307"/>
                    <a:pt x="677654" y="256788"/>
                  </a:cubicBezTo>
                  <a:cubicBezTo>
                    <a:pt x="677706" y="256461"/>
                    <a:pt x="677743" y="256132"/>
                    <a:pt x="677768" y="255802"/>
                  </a:cubicBezTo>
                  <a:lnTo>
                    <a:pt x="677768" y="10676"/>
                  </a:lnTo>
                  <a:cubicBezTo>
                    <a:pt x="677624" y="4638"/>
                    <a:pt x="672614" y="-140"/>
                    <a:pt x="666576" y="3"/>
                  </a:cubicBezTo>
                  <a:cubicBezTo>
                    <a:pt x="665740" y="23"/>
                    <a:pt x="664909" y="139"/>
                    <a:pt x="664099" y="348"/>
                  </a:cubicBezTo>
                  <a:close/>
                  <a:moveTo>
                    <a:pt x="497846" y="250031"/>
                  </a:moveTo>
                  <a:lnTo>
                    <a:pt x="448335" y="237982"/>
                  </a:lnTo>
                  <a:cubicBezTo>
                    <a:pt x="440291" y="231271"/>
                    <a:pt x="430335" y="227268"/>
                    <a:pt x="419884" y="226541"/>
                  </a:cubicBezTo>
                  <a:lnTo>
                    <a:pt x="415125" y="205177"/>
                  </a:lnTo>
                  <a:lnTo>
                    <a:pt x="515160" y="229680"/>
                  </a:lnTo>
                  <a:close/>
                </a:path>
              </a:pathLst>
            </a:custGeom>
            <a:solidFill>
              <a:srgbClr val="621132"/>
            </a:solidFill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MX" sz="2500">
                <a:latin typeface="Montserrat SemiBold" panose="00000700000000000000" pitchFamily="2" charset="0"/>
              </a:endParaRPr>
            </a:p>
          </p:txBody>
        </p:sp>
        <p:sp>
          <p:nvSpPr>
            <p:cNvPr id="44" name="Forma libre: forma 43">
              <a:extLst>
                <a:ext uri="{FF2B5EF4-FFF2-40B4-BE49-F238E27FC236}">
                  <a16:creationId xmlns:a16="http://schemas.microsoft.com/office/drawing/2014/main" id="{0618DD0E-81C4-431A-A064-96465A6B56AE}"/>
                </a:ext>
              </a:extLst>
            </p:cNvPr>
            <p:cNvSpPr/>
            <p:nvPr/>
          </p:nvSpPr>
          <p:spPr>
            <a:xfrm>
              <a:off x="1377887" y="5634605"/>
              <a:ext cx="20250" cy="81000"/>
            </a:xfrm>
            <a:custGeom>
              <a:avLst/>
              <a:gdLst>
                <a:gd name="connsiteX0" fmla="*/ 14782 w 20250"/>
                <a:gd name="connsiteY0" fmla="*/ 90315 h 81000"/>
                <a:gd name="connsiteX1" fmla="*/ 29565 w 20250"/>
                <a:gd name="connsiteY1" fmla="*/ 75532 h 81000"/>
                <a:gd name="connsiteX2" fmla="*/ 29565 w 20250"/>
                <a:gd name="connsiteY2" fmla="*/ 14782 h 81000"/>
                <a:gd name="connsiteX3" fmla="*/ 14782 w 20250"/>
                <a:gd name="connsiteY3" fmla="*/ 0 h 81000"/>
                <a:gd name="connsiteX4" fmla="*/ 0 w 20250"/>
                <a:gd name="connsiteY4" fmla="*/ 14782 h 81000"/>
                <a:gd name="connsiteX5" fmla="*/ 0 w 20250"/>
                <a:gd name="connsiteY5" fmla="*/ 75532 h 81000"/>
                <a:gd name="connsiteX6" fmla="*/ 14782 w 20250"/>
                <a:gd name="connsiteY6" fmla="*/ 90315 h 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50" h="81000">
                  <a:moveTo>
                    <a:pt x="14782" y="90315"/>
                  </a:moveTo>
                  <a:cubicBezTo>
                    <a:pt x="22946" y="90315"/>
                    <a:pt x="29565" y="83696"/>
                    <a:pt x="29565" y="75532"/>
                  </a:cubicBezTo>
                  <a:lnTo>
                    <a:pt x="29565" y="14782"/>
                  </a:lnTo>
                  <a:cubicBezTo>
                    <a:pt x="29565" y="6619"/>
                    <a:pt x="22946" y="0"/>
                    <a:pt x="14782" y="0"/>
                  </a:cubicBezTo>
                  <a:cubicBezTo>
                    <a:pt x="6619" y="0"/>
                    <a:pt x="0" y="6619"/>
                    <a:pt x="0" y="14782"/>
                  </a:cubicBezTo>
                  <a:lnTo>
                    <a:pt x="0" y="75532"/>
                  </a:lnTo>
                  <a:cubicBezTo>
                    <a:pt x="0" y="83696"/>
                    <a:pt x="6619" y="90315"/>
                    <a:pt x="14782" y="90315"/>
                  </a:cubicBezTo>
                  <a:close/>
                </a:path>
              </a:pathLst>
            </a:custGeom>
            <a:solidFill>
              <a:srgbClr val="621132"/>
            </a:solidFill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MX" sz="2500">
                <a:latin typeface="Montserrat SemiBold" panose="00000700000000000000" pitchFamily="2" charset="0"/>
              </a:endParaRPr>
            </a:p>
          </p:txBody>
        </p:sp>
      </p:grpSp>
      <p:sp>
        <p:nvSpPr>
          <p:cNvPr id="45" name="CuadroTexto 44">
            <a:extLst>
              <a:ext uri="{FF2B5EF4-FFF2-40B4-BE49-F238E27FC236}">
                <a16:creationId xmlns:a16="http://schemas.microsoft.com/office/drawing/2014/main" id="{D3543FF7-B208-41C2-86E0-1E7AE74D8718}"/>
              </a:ext>
            </a:extLst>
          </p:cNvPr>
          <p:cNvSpPr txBox="1"/>
          <p:nvPr/>
        </p:nvSpPr>
        <p:spPr>
          <a:xfrm>
            <a:off x="2456716" y="694678"/>
            <a:ext cx="559397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500" dirty="0">
                <a:solidFill>
                  <a:srgbClr val="000000"/>
                </a:solidFill>
                <a:latin typeface="Montserrat SemiBold" panose="00000700000000000000" pitchFamily="2" charset="0"/>
              </a:rPr>
              <a:t>Comunica, base para el éxito</a:t>
            </a:r>
          </a:p>
        </p:txBody>
      </p:sp>
    </p:spTree>
    <p:extLst>
      <p:ext uri="{BB962C8B-B14F-4D97-AF65-F5344CB8AC3E}">
        <p14:creationId xmlns:p14="http://schemas.microsoft.com/office/powerpoint/2010/main" val="20654977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9E05C5CE-225C-2B48-A5B1-70EE0DAEEF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52772" y="1113863"/>
            <a:ext cx="1443956" cy="14527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2A2A3AD-77AD-AD44-8C5D-1C3A1310CE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253"/>
          <a:stretch/>
        </p:blipFill>
        <p:spPr>
          <a:xfrm>
            <a:off x="3817065" y="3099959"/>
            <a:ext cx="1549588" cy="14365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2A8C890-5F6B-1049-AB7F-6AC13A3D81A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087"/>
          <a:stretch/>
        </p:blipFill>
        <p:spPr>
          <a:xfrm>
            <a:off x="5578051" y="1121237"/>
            <a:ext cx="1452738" cy="14204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9216F359-D9AC-F64B-9AB3-7B4D52D1AD2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324"/>
          <a:stretch/>
        </p:blipFill>
        <p:spPr>
          <a:xfrm>
            <a:off x="697079" y="3050687"/>
            <a:ext cx="1515738" cy="148502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D4F39DAD-87F6-3B44-9DED-C4AE715DADA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1014" y="3058945"/>
            <a:ext cx="1533447" cy="15011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592B6E63-8882-1346-9AE4-BB3899081EBC}"/>
              </a:ext>
            </a:extLst>
          </p:cNvPr>
          <p:cNvSpPr/>
          <p:nvPr/>
        </p:nvSpPr>
        <p:spPr>
          <a:xfrm>
            <a:off x="2403920" y="2642783"/>
            <a:ext cx="11416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00B050"/>
              </a:buClr>
            </a:pPr>
            <a:r>
              <a:rPr lang="es-MX" sz="2000" b="1" dirty="0">
                <a:solidFill>
                  <a:schemeClr val="accent5">
                    <a:lumMod val="75000"/>
                    <a:lumOff val="25000"/>
                  </a:schemeClr>
                </a:solidFill>
                <a:latin typeface="Montserrat SemiBold" panose="00000700000000000000" pitchFamily="2" charset="0"/>
              </a:rPr>
              <a:t>Actúan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2E3ADD43-1037-4B4E-9C17-ECAD9A91530A}"/>
              </a:ext>
            </a:extLst>
          </p:cNvPr>
          <p:cNvSpPr/>
          <p:nvPr/>
        </p:nvSpPr>
        <p:spPr>
          <a:xfrm>
            <a:off x="5094794" y="2624902"/>
            <a:ext cx="26677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000" b="1" dirty="0">
                <a:solidFill>
                  <a:schemeClr val="accent5">
                    <a:lumMod val="75000"/>
                    <a:lumOff val="25000"/>
                  </a:schemeClr>
                </a:solidFill>
                <a:latin typeface="Montserrat SemiBold" panose="00000700000000000000" pitchFamily="2" charset="0"/>
              </a:rPr>
              <a:t>Manejo del tiempo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8F47C55B-7106-0C44-BD5D-0B2730DE27D8}"/>
              </a:ext>
            </a:extLst>
          </p:cNvPr>
          <p:cNvSpPr/>
          <p:nvPr/>
        </p:nvSpPr>
        <p:spPr>
          <a:xfrm>
            <a:off x="0" y="4611889"/>
            <a:ext cx="29236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b="1" dirty="0">
                <a:solidFill>
                  <a:schemeClr val="accent5">
                    <a:lumMod val="75000"/>
                    <a:lumOff val="25000"/>
                  </a:schemeClr>
                </a:solidFill>
                <a:latin typeface="Montserrat SemiBold" panose="00000700000000000000" pitchFamily="2" charset="0"/>
              </a:rPr>
              <a:t>Son prácticos para resolver los problemas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C32AA979-E855-684E-877B-9DCC1142F8C4}"/>
              </a:ext>
            </a:extLst>
          </p:cNvPr>
          <p:cNvSpPr/>
          <p:nvPr/>
        </p:nvSpPr>
        <p:spPr>
          <a:xfrm>
            <a:off x="3250545" y="4537059"/>
            <a:ext cx="25727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b="1" dirty="0">
                <a:solidFill>
                  <a:schemeClr val="accent5">
                    <a:lumMod val="75000"/>
                    <a:lumOff val="25000"/>
                  </a:schemeClr>
                </a:solidFill>
                <a:latin typeface="Montserrat SemiBold" panose="00000700000000000000" pitchFamily="2" charset="0"/>
              </a:rPr>
              <a:t>Asumen el conflicto para resolverlo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2026FCEA-9ADC-8940-A854-1857429650B5}"/>
              </a:ext>
            </a:extLst>
          </p:cNvPr>
          <p:cNvSpPr/>
          <p:nvPr/>
        </p:nvSpPr>
        <p:spPr>
          <a:xfrm>
            <a:off x="6165604" y="4611888"/>
            <a:ext cx="29236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b="1" dirty="0">
                <a:solidFill>
                  <a:schemeClr val="accent5">
                    <a:lumMod val="75000"/>
                    <a:lumOff val="25000"/>
                  </a:schemeClr>
                </a:solidFill>
                <a:latin typeface="Montserrat SemiBold" panose="00000700000000000000" pitchFamily="2" charset="0"/>
              </a:rPr>
              <a:t>Se apropian, deciden, y se comprometen</a:t>
            </a:r>
          </a:p>
        </p:txBody>
      </p:sp>
      <p:sp>
        <p:nvSpPr>
          <p:cNvPr id="25" name="Título 24">
            <a:extLst>
              <a:ext uri="{FF2B5EF4-FFF2-40B4-BE49-F238E27FC236}">
                <a16:creationId xmlns:a16="http://schemas.microsoft.com/office/drawing/2014/main" id="{DD57EC5B-70D0-3F4E-BB24-D5F1A22A6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010" y="383416"/>
            <a:ext cx="7663054" cy="1325563"/>
          </a:xfrm>
        </p:spPr>
        <p:txBody>
          <a:bodyPr anchor="t" anchorCtr="0">
            <a:normAutofit/>
          </a:bodyPr>
          <a:lstStyle/>
          <a:p>
            <a:r>
              <a:rPr lang="es-MX" sz="4000" dirty="0">
                <a:latin typeface="Montserrat SemiBold" panose="00000700000000000000" pitchFamily="2" charset="0"/>
              </a:rPr>
              <a:t>Organización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C695485E-8A25-4492-8137-B976563A62B2}"/>
              </a:ext>
            </a:extLst>
          </p:cNvPr>
          <p:cNvSpPr/>
          <p:nvPr/>
        </p:nvSpPr>
        <p:spPr>
          <a:xfrm>
            <a:off x="0" y="5842000"/>
            <a:ext cx="9144000" cy="99536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2100" b="1" dirty="0">
                <a:latin typeface="Montserrat SemiBold" panose="00000700000000000000" pitchFamily="2" charset="0"/>
              </a:rPr>
              <a:t>Supera la clásica división de la organización e integra a personas de áreas y conocimientos diversos</a:t>
            </a:r>
          </a:p>
        </p:txBody>
      </p:sp>
    </p:spTree>
    <p:extLst>
      <p:ext uri="{BB962C8B-B14F-4D97-AF65-F5344CB8AC3E}">
        <p14:creationId xmlns:p14="http://schemas.microsoft.com/office/powerpoint/2010/main" val="265583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35EBD623-B557-BB4A-A678-2D5FEC5C333B}"/>
              </a:ext>
            </a:extLst>
          </p:cNvPr>
          <p:cNvCxnSpPr>
            <a:cxnSpLocks/>
          </p:cNvCxnSpPr>
          <p:nvPr/>
        </p:nvCxnSpPr>
        <p:spPr>
          <a:xfrm flipV="1">
            <a:off x="1201000" y="676818"/>
            <a:ext cx="0" cy="6181182"/>
          </a:xfrm>
          <a:prstGeom prst="straightConnector1">
            <a:avLst/>
          </a:prstGeom>
          <a:ln w="117475">
            <a:solidFill>
              <a:schemeClr val="accent5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arcador de contenido 2"/>
          <p:cNvSpPr>
            <a:spLocks noGrp="1"/>
          </p:cNvSpPr>
          <p:nvPr>
            <p:ph idx="1"/>
          </p:nvPr>
        </p:nvSpPr>
        <p:spPr>
          <a:xfrm>
            <a:off x="1569492" y="1688848"/>
            <a:ext cx="6207011" cy="743701"/>
          </a:xfrm>
        </p:spPr>
        <p:txBody>
          <a:bodyPr>
            <a:normAutofit/>
          </a:bodyPr>
          <a:lstStyle/>
          <a:p>
            <a:pPr marL="0" indent="0">
              <a:spcBef>
                <a:spcPts val="2400"/>
              </a:spcBef>
              <a:buClr>
                <a:schemeClr val="accent6">
                  <a:lumMod val="60000"/>
                  <a:lumOff val="40000"/>
                </a:schemeClr>
              </a:buClr>
              <a:buSzPct val="137000"/>
              <a:buNone/>
            </a:pP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Identificar las </a:t>
            </a:r>
            <a:r>
              <a:rPr lang="es-MX" sz="3200" b="1" dirty="0">
                <a:solidFill>
                  <a:srgbClr val="C00000"/>
                </a:solidFill>
                <a:latin typeface="Montserrat SemiBold" panose="00000700000000000000" pitchFamily="2" charset="0"/>
              </a:rPr>
              <a:t>causas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05F71ECD-18DF-DA48-836C-2CD345200C04}"/>
              </a:ext>
            </a:extLst>
          </p:cNvPr>
          <p:cNvSpPr/>
          <p:nvPr/>
        </p:nvSpPr>
        <p:spPr>
          <a:xfrm>
            <a:off x="975815" y="1683043"/>
            <a:ext cx="444274" cy="45959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601BE16C-5F20-D940-85E4-2FF0566AAB81}"/>
              </a:ext>
            </a:extLst>
          </p:cNvPr>
          <p:cNvSpPr/>
          <p:nvPr/>
        </p:nvSpPr>
        <p:spPr>
          <a:xfrm>
            <a:off x="975814" y="2432549"/>
            <a:ext cx="444274" cy="459594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03990116-EF6C-9247-ACB2-75336A8F8F6D}"/>
              </a:ext>
            </a:extLst>
          </p:cNvPr>
          <p:cNvSpPr/>
          <p:nvPr/>
        </p:nvSpPr>
        <p:spPr>
          <a:xfrm>
            <a:off x="975814" y="3190123"/>
            <a:ext cx="444274" cy="459594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2" name="Título 21">
            <a:extLst>
              <a:ext uri="{FF2B5EF4-FFF2-40B4-BE49-F238E27FC236}">
                <a16:creationId xmlns:a16="http://schemas.microsoft.com/office/drawing/2014/main" id="{C1657A78-E5C0-4848-8CF4-7F9A829BC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471" y="355054"/>
            <a:ext cx="7663054" cy="1325563"/>
          </a:xfrm>
        </p:spPr>
        <p:txBody>
          <a:bodyPr/>
          <a:lstStyle/>
          <a:p>
            <a:r>
              <a:rPr lang="es-MX" dirty="0">
                <a:solidFill>
                  <a:srgbClr val="C00000"/>
                </a:solidFill>
                <a:latin typeface="Montserrat SemiBold" panose="00000700000000000000" pitchFamily="2" charset="0"/>
              </a:rPr>
              <a:t>Ejercicio 2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47EA8B0-9065-4640-9E54-69E52361C95B}"/>
              </a:ext>
            </a:extLst>
          </p:cNvPr>
          <p:cNvSpPr/>
          <p:nvPr/>
        </p:nvSpPr>
        <p:spPr>
          <a:xfrm>
            <a:off x="1788579" y="2608311"/>
            <a:ext cx="7119684" cy="115909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500" dirty="0">
                <a:latin typeface="Montserrat SemiBold" panose="00000700000000000000" pitchFamily="2" charset="0"/>
              </a:rPr>
              <a:t>Señalar los motivos que provocan el problema identificado</a:t>
            </a:r>
          </a:p>
        </p:txBody>
      </p:sp>
      <p:sp>
        <p:nvSpPr>
          <p:cNvPr id="23" name="Marcador de contenido 2">
            <a:extLst>
              <a:ext uri="{FF2B5EF4-FFF2-40B4-BE49-F238E27FC236}">
                <a16:creationId xmlns:a16="http://schemas.microsoft.com/office/drawing/2014/main" id="{BE023C95-AA60-49B6-B586-9771F4E29C4D}"/>
              </a:ext>
            </a:extLst>
          </p:cNvPr>
          <p:cNvSpPr txBox="1">
            <a:spLocks/>
          </p:cNvSpPr>
          <p:nvPr/>
        </p:nvSpPr>
        <p:spPr>
          <a:xfrm>
            <a:off x="1569492" y="4210960"/>
            <a:ext cx="6935029" cy="19580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400"/>
              </a:spcBef>
              <a:buClr>
                <a:schemeClr val="accent6">
                  <a:lumMod val="60000"/>
                  <a:lumOff val="40000"/>
                </a:schemeClr>
              </a:buClr>
              <a:buSzPct val="137000"/>
              <a:buFont typeface="Arial" panose="020B0604020202020204" pitchFamily="34" charset="0"/>
              <a:buNone/>
            </a:pP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Ejemplo:</a:t>
            </a:r>
          </a:p>
          <a:p>
            <a:pPr marL="0" indent="0" algn="just">
              <a:spcBef>
                <a:spcPts val="2400"/>
              </a:spcBef>
              <a:buClr>
                <a:schemeClr val="accent6">
                  <a:lumMod val="60000"/>
                  <a:lumOff val="40000"/>
                </a:schemeClr>
              </a:buClr>
              <a:buSzPct val="137000"/>
              <a:buFont typeface="Arial" panose="020B0604020202020204" pitchFamily="34" charset="0"/>
              <a:buNone/>
            </a:pPr>
            <a:r>
              <a:rPr lang="es-MX" sz="3200" b="1" i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La atención de los trámites de predial y pago de agua requiere excesiva documentación.</a:t>
            </a:r>
            <a:endParaRPr lang="es-MX" sz="3200" b="1" i="1" dirty="0">
              <a:solidFill>
                <a:srgbClr val="C00000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72CE435E-993A-407B-9C89-FE07E9D3EB05}"/>
              </a:ext>
            </a:extLst>
          </p:cNvPr>
          <p:cNvSpPr/>
          <p:nvPr/>
        </p:nvSpPr>
        <p:spPr>
          <a:xfrm>
            <a:off x="1880314" y="0"/>
            <a:ext cx="3065171" cy="50227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500" b="1" dirty="0">
                <a:solidFill>
                  <a:schemeClr val="accent2">
                    <a:lumMod val="50000"/>
                  </a:schemeClr>
                </a:solidFill>
              </a:rPr>
              <a:t>Tiempo un minuto</a:t>
            </a:r>
          </a:p>
        </p:txBody>
      </p:sp>
    </p:spTree>
    <p:extLst>
      <p:ext uri="{BB962C8B-B14F-4D97-AF65-F5344CB8AC3E}">
        <p14:creationId xmlns:p14="http://schemas.microsoft.com/office/powerpoint/2010/main" val="1331366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466725" y="1768502"/>
            <a:ext cx="8210550" cy="4293483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es-MX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43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“Reunirse en equipo es el </a:t>
            </a:r>
            <a:r>
              <a:rPr lang="es-MX" sz="4300" b="1" dirty="0">
                <a:solidFill>
                  <a:srgbClr val="C00000"/>
                </a:solidFill>
                <a:latin typeface="Montserrat SemiBold" panose="00000700000000000000" pitchFamily="2" charset="0"/>
              </a:rPr>
              <a:t>principio</a:t>
            </a:r>
            <a:r>
              <a:rPr lang="es-MX" sz="43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, mantenerse en equipo es el </a:t>
            </a:r>
            <a:r>
              <a:rPr lang="es-MX" sz="4300" b="1" dirty="0">
                <a:solidFill>
                  <a:srgbClr val="C00000"/>
                </a:solidFill>
                <a:latin typeface="Montserrat SemiBold" panose="00000700000000000000" pitchFamily="2" charset="0"/>
              </a:rPr>
              <a:t>progreso</a:t>
            </a:r>
            <a:r>
              <a:rPr lang="es-MX" sz="43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, trabajar en equipo asegura el </a:t>
            </a:r>
            <a:r>
              <a:rPr lang="es-MX" sz="4300" b="1" dirty="0">
                <a:solidFill>
                  <a:srgbClr val="C00000"/>
                </a:solidFill>
                <a:latin typeface="Montserrat SemiBold" panose="00000700000000000000" pitchFamily="2" charset="0"/>
              </a:rPr>
              <a:t>éxito</a:t>
            </a:r>
            <a:r>
              <a:rPr lang="es-MX" sz="43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”</a:t>
            </a:r>
            <a:br>
              <a:rPr lang="es-MX" sz="43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</a:br>
            <a:endParaRPr lang="es-MX" sz="1500" b="1" dirty="0">
              <a:solidFill>
                <a:schemeClr val="accent6">
                  <a:lumMod val="50000"/>
                </a:schemeClr>
              </a:solidFill>
              <a:latin typeface="Montserrat SemiBold" panose="00000700000000000000" pitchFamily="2" charset="0"/>
            </a:endParaRPr>
          </a:p>
          <a:p>
            <a:pPr algn="r"/>
            <a:r>
              <a:rPr lang="es-MX" sz="43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Henry Ford</a:t>
            </a:r>
          </a:p>
        </p:txBody>
      </p:sp>
    </p:spTree>
    <p:extLst>
      <p:ext uri="{BB962C8B-B14F-4D97-AF65-F5344CB8AC3E}">
        <p14:creationId xmlns:p14="http://schemas.microsoft.com/office/powerpoint/2010/main" val="29918907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6CDD3175-CE4F-9B47-9221-15D39884531C}"/>
              </a:ext>
            </a:extLst>
          </p:cNvPr>
          <p:cNvSpPr/>
          <p:nvPr/>
        </p:nvSpPr>
        <p:spPr>
          <a:xfrm>
            <a:off x="4392986" y="-275053"/>
            <a:ext cx="4086375" cy="77559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9800" b="1" dirty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es-MX" sz="49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79397" y="2838733"/>
            <a:ext cx="5260991" cy="2797792"/>
          </a:xfrm>
        </p:spPr>
        <p:txBody>
          <a:bodyPr>
            <a:normAutofit fontScale="85000" lnSpcReduction="20000"/>
          </a:bodyPr>
          <a:lstStyle/>
          <a:p>
            <a:pPr marL="0" indent="0" algn="r">
              <a:buNone/>
            </a:pPr>
            <a:r>
              <a:rPr lang="es-MX" sz="8600" b="1" dirty="0">
                <a:solidFill>
                  <a:srgbClr val="C00000"/>
                </a:solidFill>
              </a:rPr>
              <a:t>Cómo</a:t>
            </a:r>
            <a:r>
              <a:rPr lang="es-MX" sz="4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marL="0" indent="0" algn="r">
              <a:buNone/>
            </a:pPr>
            <a:r>
              <a:rPr lang="es-MX" sz="4400" b="1" dirty="0">
                <a:solidFill>
                  <a:schemeClr val="accent6">
                    <a:lumMod val="50000"/>
                  </a:schemeClr>
                </a:solidFill>
              </a:rPr>
              <a:t>se pueden </a:t>
            </a:r>
            <a:r>
              <a:rPr lang="es-MX" sz="5600" b="1" dirty="0">
                <a:solidFill>
                  <a:schemeClr val="accent6">
                    <a:lumMod val="50000"/>
                  </a:schemeClr>
                </a:solidFill>
              </a:rPr>
              <a:t>impulsar</a:t>
            </a:r>
            <a:endParaRPr lang="es-MX" sz="44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r">
              <a:buNone/>
            </a:pPr>
            <a:r>
              <a:rPr lang="es-MX" sz="4400" b="1" dirty="0">
                <a:solidFill>
                  <a:schemeClr val="accent6">
                    <a:lumMod val="50000"/>
                  </a:schemeClr>
                </a:solidFill>
              </a:rPr>
              <a:t> estas condiciones </a:t>
            </a:r>
          </a:p>
          <a:p>
            <a:pPr marL="0" indent="0" algn="r">
              <a:buNone/>
            </a:pPr>
            <a:r>
              <a:rPr lang="es-MX" sz="4400" b="1" dirty="0">
                <a:solidFill>
                  <a:schemeClr val="accent6">
                    <a:lumMod val="50000"/>
                  </a:schemeClr>
                </a:solidFill>
              </a:rPr>
              <a:t>en los </a:t>
            </a:r>
            <a:r>
              <a:rPr lang="es-MX" sz="6500" b="1" dirty="0">
                <a:solidFill>
                  <a:srgbClr val="C00000"/>
                </a:solidFill>
              </a:rPr>
              <a:t>equipos</a:t>
            </a:r>
            <a:endParaRPr lang="es-MX" sz="4400" b="1" dirty="0">
              <a:solidFill>
                <a:srgbClr val="C00000"/>
              </a:solidFill>
            </a:endParaRPr>
          </a:p>
        </p:txBody>
      </p:sp>
      <p:pic>
        <p:nvPicPr>
          <p:cNvPr id="8196" name="Picture 4" descr="Collection of colorful and monochrome drawings of flying spaceship, spacecraft or shuttle. Spaceflight, space travel or mission. Interstellar rocket launch. Vector illustration in line art style.">
            <a:extLst>
              <a:ext uri="{FF2B5EF4-FFF2-40B4-BE49-F238E27FC236}">
                <a16:creationId xmlns:a16="http://schemas.microsoft.com/office/drawing/2014/main" id="{1BC4E510-3722-4411-864E-456C20C7B0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666" r="7177" b="7334"/>
          <a:stretch/>
        </p:blipFill>
        <p:spPr bwMode="auto">
          <a:xfrm rot="1130190">
            <a:off x="1670831" y="261355"/>
            <a:ext cx="1468388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6973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3765884" y="2295630"/>
            <a:ext cx="537667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s-MX" sz="3400" b="1" dirty="0">
                <a:solidFill>
                  <a:schemeClr val="tx2">
                    <a:lumMod val="75000"/>
                  </a:schemeClr>
                </a:solidFill>
                <a:latin typeface="Montserrat SemiBold" panose="00000700000000000000" pitchFamily="2" charset="0"/>
                <a:cs typeface="Arial" panose="020B0604020202020204" pitchFamily="34" charset="0"/>
              </a:rPr>
              <a:t>Líderes</a:t>
            </a:r>
          </a:p>
          <a:p>
            <a:pPr marL="457200" indent="-457200">
              <a:buClr>
                <a:schemeClr val="accent4"/>
              </a:buClr>
              <a:buFont typeface="Arial" panose="020B0604020202020204" pitchFamily="34" charset="0"/>
              <a:buChar char="•"/>
            </a:pPr>
            <a:endParaRPr lang="es-MX" sz="3400" b="1" dirty="0">
              <a:solidFill>
                <a:schemeClr val="tx2">
                  <a:lumMod val="75000"/>
                </a:schemeClr>
              </a:solidFill>
              <a:latin typeface="Montserrat SemiBold" panose="00000700000000000000" pitchFamily="2" charset="0"/>
              <a:cs typeface="Arial" panose="020B0604020202020204" pitchFamily="34" charset="0"/>
            </a:endParaRPr>
          </a:p>
          <a:p>
            <a:pPr marL="457200" indent="-4572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s-MX" sz="3400" b="1" dirty="0">
                <a:solidFill>
                  <a:schemeClr val="tx2">
                    <a:lumMod val="75000"/>
                  </a:schemeClr>
                </a:solidFill>
                <a:latin typeface="Montserrat SemiBold" panose="00000700000000000000" pitchFamily="2" charset="0"/>
                <a:cs typeface="Arial" panose="020B0604020202020204" pitchFamily="34" charset="0"/>
              </a:rPr>
              <a:t>Facilitadores</a:t>
            </a:r>
          </a:p>
          <a:p>
            <a:pPr marL="457200" indent="-457200">
              <a:buClr>
                <a:schemeClr val="accent4"/>
              </a:buClr>
              <a:buFont typeface="Arial" panose="020B0604020202020204" pitchFamily="34" charset="0"/>
              <a:buChar char="•"/>
            </a:pPr>
            <a:endParaRPr lang="es-MX" sz="3400" b="1" dirty="0">
              <a:solidFill>
                <a:schemeClr val="tx2">
                  <a:lumMod val="75000"/>
                </a:schemeClr>
              </a:solidFill>
              <a:latin typeface="Montserrat SemiBold" panose="00000700000000000000" pitchFamily="2" charset="0"/>
              <a:cs typeface="Arial" panose="020B0604020202020204" pitchFamily="34" charset="0"/>
            </a:endParaRPr>
          </a:p>
          <a:p>
            <a:pPr marL="457200" indent="-4572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s-MX" sz="3400" b="1" dirty="0">
                <a:solidFill>
                  <a:schemeClr val="tx2">
                    <a:lumMod val="75000"/>
                  </a:schemeClr>
                </a:solidFill>
                <a:latin typeface="Montserrat SemiBold" panose="00000700000000000000" pitchFamily="2" charset="0"/>
                <a:cs typeface="Arial" panose="020B0604020202020204" pitchFamily="34" charset="0"/>
              </a:rPr>
              <a:t>Mentores</a:t>
            </a:r>
          </a:p>
          <a:p>
            <a:pPr marL="457200" indent="-457200">
              <a:buClr>
                <a:schemeClr val="accent4"/>
              </a:buClr>
              <a:buFont typeface="Arial" panose="020B0604020202020204" pitchFamily="34" charset="0"/>
              <a:buChar char="•"/>
            </a:pPr>
            <a:endParaRPr lang="es-MX" sz="3400" b="1" dirty="0">
              <a:solidFill>
                <a:schemeClr val="tx2">
                  <a:lumMod val="75000"/>
                </a:schemeClr>
              </a:solidFill>
              <a:latin typeface="Montserrat SemiBold" panose="00000700000000000000" pitchFamily="2" charset="0"/>
              <a:cs typeface="Arial" panose="020B0604020202020204" pitchFamily="34" charset="0"/>
            </a:endParaRPr>
          </a:p>
          <a:p>
            <a:pPr marL="457200" indent="-4572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s-MX" sz="3400" b="1" dirty="0">
                <a:solidFill>
                  <a:schemeClr val="tx2">
                    <a:lumMod val="75000"/>
                  </a:schemeClr>
                </a:solidFill>
                <a:latin typeface="Montserrat SemiBold" panose="00000700000000000000" pitchFamily="2" charset="0"/>
                <a:cs typeface="Arial" panose="020B0604020202020204" pitchFamily="34" charset="0"/>
              </a:rPr>
              <a:t>Integradores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EC03D61F-D3DE-B841-A4A7-DB3A56927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380368"/>
            <a:ext cx="7663054" cy="1325563"/>
          </a:xfrm>
        </p:spPr>
        <p:txBody>
          <a:bodyPr>
            <a:normAutofit/>
          </a:bodyPr>
          <a:lstStyle/>
          <a:p>
            <a:r>
              <a:rPr lang="es-MX" sz="4000" dirty="0">
                <a:latin typeface="Montserrat SemiBold" panose="00000700000000000000" pitchFamily="2" charset="0"/>
              </a:rPr>
              <a:t>Establecer roles necesarios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13B1EE5-DEC4-D141-BA97-78842FB3D79C}"/>
              </a:ext>
            </a:extLst>
          </p:cNvPr>
          <p:cNvSpPr/>
          <p:nvPr/>
        </p:nvSpPr>
        <p:spPr>
          <a:xfrm>
            <a:off x="748966" y="1356911"/>
            <a:ext cx="3016918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4600" b="1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4</a:t>
            </a:r>
            <a:r>
              <a:rPr lang="es-MX" dirty="0">
                <a:solidFill>
                  <a:schemeClr val="accent3">
                    <a:lumMod val="75000"/>
                  </a:schemeClr>
                </a:solidFill>
                <a:latin typeface="Montserrat" panose="00000500000000000000" pitchFamily="2" charset="0"/>
              </a:rPr>
              <a:t> 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5052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ipse 13">
            <a:extLst>
              <a:ext uri="{FF2B5EF4-FFF2-40B4-BE49-F238E27FC236}">
                <a16:creationId xmlns:a16="http://schemas.microsoft.com/office/drawing/2014/main" id="{67BE7961-322F-42F6-B06F-D37FF3A1F963}"/>
              </a:ext>
            </a:extLst>
          </p:cNvPr>
          <p:cNvSpPr/>
          <p:nvPr/>
        </p:nvSpPr>
        <p:spPr>
          <a:xfrm>
            <a:off x="2083446" y="1707834"/>
            <a:ext cx="4998720" cy="4342129"/>
          </a:xfrm>
          <a:prstGeom prst="ellipse">
            <a:avLst/>
          </a:prstGeom>
          <a:noFill/>
          <a:ln w="69850">
            <a:solidFill>
              <a:schemeClr val="accent1">
                <a:shade val="50000"/>
                <a:alpha val="8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4BE2DDA0-C7EE-034A-9E2A-D998123EA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9515"/>
            <a:ext cx="8529967" cy="1325563"/>
          </a:xfrm>
        </p:spPr>
        <p:txBody>
          <a:bodyPr anchor="t" anchorCtr="0"/>
          <a:lstStyle/>
          <a:p>
            <a:r>
              <a:rPr lang="es-MX" dirty="0">
                <a:latin typeface="Montserrat SemiBold" panose="00000700000000000000" pitchFamily="2" charset="0"/>
              </a:rPr>
              <a:t>Trabajo colaborativo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9961B18-6FBC-4640-B0A6-EE0995E8D8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809" r="-13515"/>
          <a:stretch/>
        </p:blipFill>
        <p:spPr>
          <a:xfrm>
            <a:off x="3481091" y="2640640"/>
            <a:ext cx="2524835" cy="2464719"/>
          </a:xfrm>
          <a:prstGeom prst="rect">
            <a:avLst/>
          </a:prstGeom>
        </p:spPr>
      </p:pic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E8356E4F-76A8-4CE6-9B12-49CEBE8C0F67}"/>
              </a:ext>
            </a:extLst>
          </p:cNvPr>
          <p:cNvSpPr/>
          <p:nvPr/>
        </p:nvSpPr>
        <p:spPr>
          <a:xfrm>
            <a:off x="3215640" y="1310722"/>
            <a:ext cx="2712720" cy="960120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Montserrat SemiBold" panose="00000700000000000000" pitchFamily="2" charset="0"/>
              </a:rPr>
              <a:t>Reconocer el valor y la capacidad de los integrantes</a:t>
            </a: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C200F874-5245-4A31-85F1-D37506C24A4E}"/>
              </a:ext>
            </a:extLst>
          </p:cNvPr>
          <p:cNvSpPr/>
          <p:nvPr/>
        </p:nvSpPr>
        <p:spPr>
          <a:xfrm>
            <a:off x="5817247" y="2680538"/>
            <a:ext cx="2712720" cy="960120"/>
          </a:xfrm>
          <a:prstGeom prst="roundRect">
            <a:avLst/>
          </a:prstGeom>
          <a:solidFill>
            <a:srgbClr val="9FA048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/>
            <a:r>
              <a:rPr lang="es-MX" b="1" dirty="0">
                <a:solidFill>
                  <a:schemeClr val="bg1"/>
                </a:solidFill>
              </a:rPr>
              <a:t>Aprender a maximizar las habilidades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6BA0B4C9-E561-420F-BA98-56CE64F12553}"/>
              </a:ext>
            </a:extLst>
          </p:cNvPr>
          <p:cNvSpPr/>
          <p:nvPr/>
        </p:nvSpPr>
        <p:spPr>
          <a:xfrm>
            <a:off x="5817247" y="4319274"/>
            <a:ext cx="2712720" cy="96012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/>
            <a:r>
              <a:rPr lang="es-MX" b="1" dirty="0">
                <a:solidFill>
                  <a:schemeClr val="bg1"/>
                </a:solidFill>
              </a:rPr>
              <a:t>Permitir y promover el riesgo</a:t>
            </a: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7CDE926F-CFFE-4A5F-AFF9-F6F587C92FE7}"/>
              </a:ext>
            </a:extLst>
          </p:cNvPr>
          <p:cNvSpPr/>
          <p:nvPr/>
        </p:nvSpPr>
        <p:spPr>
          <a:xfrm>
            <a:off x="3215640" y="5801628"/>
            <a:ext cx="2712720" cy="960120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/>
            <a:r>
              <a:rPr lang="es-MX" b="1" dirty="0">
                <a:solidFill>
                  <a:schemeClr val="bg1"/>
                </a:solidFill>
              </a:rPr>
              <a:t>Eliminar confusión</a:t>
            </a: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8859D1AC-FD8E-499A-9529-65466A166C1D}"/>
              </a:ext>
            </a:extLst>
          </p:cNvPr>
          <p:cNvSpPr/>
          <p:nvPr/>
        </p:nvSpPr>
        <p:spPr>
          <a:xfrm>
            <a:off x="727086" y="4319274"/>
            <a:ext cx="2712720" cy="960120"/>
          </a:xfrm>
          <a:prstGeom prst="roundRect">
            <a:avLst/>
          </a:prstGeom>
          <a:solidFill>
            <a:srgbClr val="9FA048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/>
            <a:r>
              <a:rPr lang="es-MX" b="1" dirty="0">
                <a:solidFill>
                  <a:schemeClr val="bg1"/>
                </a:solidFill>
              </a:rPr>
              <a:t>Mostrar aprecio</a:t>
            </a: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6A4736C4-DBB7-457F-B29D-6B656EFA128D}"/>
              </a:ext>
            </a:extLst>
          </p:cNvPr>
          <p:cNvSpPr/>
          <p:nvPr/>
        </p:nvSpPr>
        <p:spPr>
          <a:xfrm>
            <a:off x="676930" y="2680538"/>
            <a:ext cx="2712720" cy="96012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/>
            <a:r>
              <a:rPr lang="es-MX" b="1" dirty="0">
                <a:solidFill>
                  <a:schemeClr val="bg1"/>
                </a:solidFill>
              </a:rPr>
              <a:t>Reconocer el buen trabajo</a:t>
            </a:r>
          </a:p>
        </p:txBody>
      </p:sp>
    </p:spTree>
    <p:extLst>
      <p:ext uri="{BB962C8B-B14F-4D97-AF65-F5344CB8AC3E}">
        <p14:creationId xmlns:p14="http://schemas.microsoft.com/office/powerpoint/2010/main" val="30999675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E99D9EE7-98B8-4972-A75E-677EFD03E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349888"/>
            <a:ext cx="7663054" cy="1325563"/>
          </a:xfrm>
        </p:spPr>
        <p:txBody>
          <a:bodyPr>
            <a:noAutofit/>
          </a:bodyPr>
          <a:lstStyle/>
          <a:p>
            <a:r>
              <a:rPr lang="es-MX" sz="4300">
                <a:latin typeface="Montserrat SemiBold" panose="00000700000000000000" pitchFamily="2" charset="0"/>
              </a:rPr>
              <a:t>¿Por dónde comenzar?</a:t>
            </a:r>
            <a:endParaRPr lang="es-MX" sz="4300" dirty="0">
              <a:latin typeface="Montserrat SemiBold" panose="00000700000000000000" pitchFamily="2" charset="0"/>
            </a:endParaRPr>
          </a:p>
        </p:txBody>
      </p:sp>
      <p:pic>
        <p:nvPicPr>
          <p:cNvPr id="12" name="Imagen 2">
            <a:extLst>
              <a:ext uri="{FF2B5EF4-FFF2-40B4-BE49-F238E27FC236}">
                <a16:creationId xmlns:a16="http://schemas.microsoft.com/office/drawing/2014/main" id="{6765EA6C-1BB7-4E33-9EB9-4836D535BD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2675731"/>
            <a:ext cx="4305300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Diagrama 12">
            <a:extLst>
              <a:ext uri="{FF2B5EF4-FFF2-40B4-BE49-F238E27FC236}">
                <a16:creationId xmlns:a16="http://schemas.microsoft.com/office/drawing/2014/main" id="{ACE9CF59-1A46-4051-93A5-3CFB01E3AC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3810396"/>
              </p:ext>
            </p:extLst>
          </p:nvPr>
        </p:nvGraphicFramePr>
        <p:xfrm>
          <a:off x="0" y="1675450"/>
          <a:ext cx="6400800" cy="48326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9042658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35EBD623-B557-BB4A-A678-2D5FEC5C333B}"/>
              </a:ext>
            </a:extLst>
          </p:cNvPr>
          <p:cNvCxnSpPr>
            <a:cxnSpLocks/>
          </p:cNvCxnSpPr>
          <p:nvPr/>
        </p:nvCxnSpPr>
        <p:spPr>
          <a:xfrm flipV="1">
            <a:off x="1201000" y="676818"/>
            <a:ext cx="0" cy="6181182"/>
          </a:xfrm>
          <a:prstGeom prst="straightConnector1">
            <a:avLst/>
          </a:prstGeom>
          <a:ln w="117475">
            <a:solidFill>
              <a:schemeClr val="accent5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arcador de contenido 2"/>
          <p:cNvSpPr>
            <a:spLocks noGrp="1"/>
          </p:cNvSpPr>
          <p:nvPr>
            <p:ph idx="1"/>
          </p:nvPr>
        </p:nvSpPr>
        <p:spPr>
          <a:xfrm>
            <a:off x="1569492" y="1688848"/>
            <a:ext cx="6207011" cy="743701"/>
          </a:xfrm>
        </p:spPr>
        <p:txBody>
          <a:bodyPr>
            <a:normAutofit/>
          </a:bodyPr>
          <a:lstStyle/>
          <a:p>
            <a:pPr marL="0" indent="0">
              <a:spcBef>
                <a:spcPts val="2400"/>
              </a:spcBef>
              <a:buClr>
                <a:schemeClr val="accent6">
                  <a:lumMod val="60000"/>
                  <a:lumOff val="40000"/>
                </a:schemeClr>
              </a:buClr>
              <a:buSzPct val="137000"/>
              <a:buNone/>
            </a:pP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Estructurar una </a:t>
            </a:r>
            <a:r>
              <a:rPr lang="es-MX" sz="3200" b="1" dirty="0">
                <a:solidFill>
                  <a:srgbClr val="C00000"/>
                </a:solidFill>
                <a:latin typeface="Montserrat SemiBold" panose="00000700000000000000" pitchFamily="2" charset="0"/>
              </a:rPr>
              <a:t>solución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05F71ECD-18DF-DA48-836C-2CD345200C04}"/>
              </a:ext>
            </a:extLst>
          </p:cNvPr>
          <p:cNvSpPr/>
          <p:nvPr/>
        </p:nvSpPr>
        <p:spPr>
          <a:xfrm>
            <a:off x="975815" y="1683043"/>
            <a:ext cx="444274" cy="45959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601BE16C-5F20-D940-85E4-2FF0566AAB81}"/>
              </a:ext>
            </a:extLst>
          </p:cNvPr>
          <p:cNvSpPr/>
          <p:nvPr/>
        </p:nvSpPr>
        <p:spPr>
          <a:xfrm>
            <a:off x="975814" y="2432549"/>
            <a:ext cx="444274" cy="459594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03990116-EF6C-9247-ACB2-75336A8F8F6D}"/>
              </a:ext>
            </a:extLst>
          </p:cNvPr>
          <p:cNvSpPr/>
          <p:nvPr/>
        </p:nvSpPr>
        <p:spPr>
          <a:xfrm>
            <a:off x="975814" y="3190123"/>
            <a:ext cx="444274" cy="459594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2" name="Título 21">
            <a:extLst>
              <a:ext uri="{FF2B5EF4-FFF2-40B4-BE49-F238E27FC236}">
                <a16:creationId xmlns:a16="http://schemas.microsoft.com/office/drawing/2014/main" id="{C1657A78-E5C0-4848-8CF4-7F9A829BC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471" y="355054"/>
            <a:ext cx="7663054" cy="1325563"/>
          </a:xfrm>
        </p:spPr>
        <p:txBody>
          <a:bodyPr/>
          <a:lstStyle/>
          <a:p>
            <a:r>
              <a:rPr lang="es-MX" dirty="0">
                <a:solidFill>
                  <a:srgbClr val="C00000"/>
                </a:solidFill>
                <a:latin typeface="Montserrat SemiBold" panose="00000700000000000000" pitchFamily="2" charset="0"/>
              </a:rPr>
              <a:t>Ejercicio 3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47EA8B0-9065-4640-9E54-69E52361C95B}"/>
              </a:ext>
            </a:extLst>
          </p:cNvPr>
          <p:cNvSpPr/>
          <p:nvPr/>
        </p:nvSpPr>
        <p:spPr>
          <a:xfrm>
            <a:off x="1788579" y="2608311"/>
            <a:ext cx="7119684" cy="115909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500" dirty="0">
                <a:latin typeface="Montserrat SemiBold" panose="00000700000000000000" pitchFamily="2" charset="0"/>
              </a:rPr>
              <a:t>Establecer acciones prácticas que contribuyan a revertir el problema</a:t>
            </a:r>
          </a:p>
        </p:txBody>
      </p:sp>
      <p:sp>
        <p:nvSpPr>
          <p:cNvPr id="23" name="Marcador de contenido 2">
            <a:extLst>
              <a:ext uri="{FF2B5EF4-FFF2-40B4-BE49-F238E27FC236}">
                <a16:creationId xmlns:a16="http://schemas.microsoft.com/office/drawing/2014/main" id="{BE023C95-AA60-49B6-B586-9771F4E29C4D}"/>
              </a:ext>
            </a:extLst>
          </p:cNvPr>
          <p:cNvSpPr txBox="1">
            <a:spLocks/>
          </p:cNvSpPr>
          <p:nvPr/>
        </p:nvSpPr>
        <p:spPr>
          <a:xfrm>
            <a:off x="1569492" y="4210960"/>
            <a:ext cx="7338771" cy="19580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400"/>
              </a:spcBef>
              <a:buClr>
                <a:schemeClr val="accent6">
                  <a:lumMod val="60000"/>
                  <a:lumOff val="40000"/>
                </a:schemeClr>
              </a:buClr>
              <a:buSzPct val="137000"/>
              <a:buFont typeface="Arial" panose="020B0604020202020204" pitchFamily="34" charset="0"/>
              <a:buNone/>
            </a:pP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Ejemplo:</a:t>
            </a:r>
          </a:p>
          <a:p>
            <a:pPr marL="0" indent="0">
              <a:spcBef>
                <a:spcPts val="2400"/>
              </a:spcBef>
              <a:buClr>
                <a:schemeClr val="accent6">
                  <a:lumMod val="60000"/>
                  <a:lumOff val="40000"/>
                </a:schemeClr>
              </a:buClr>
              <a:buSzPct val="137000"/>
              <a:buFont typeface="Arial" panose="020B0604020202020204" pitchFamily="34" charset="0"/>
              <a:buNone/>
            </a:pPr>
            <a:r>
              <a:rPr lang="es-MX" sz="3200" b="1" i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Establecer acciones de capacitación que permitan una mejor atención a la ciudadanía</a:t>
            </a:r>
            <a:endParaRPr lang="es-MX" sz="3200" b="1" i="1" dirty="0">
              <a:solidFill>
                <a:srgbClr val="C00000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3336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35EBD623-B557-BB4A-A678-2D5FEC5C333B}"/>
              </a:ext>
            </a:extLst>
          </p:cNvPr>
          <p:cNvCxnSpPr>
            <a:cxnSpLocks/>
          </p:cNvCxnSpPr>
          <p:nvPr/>
        </p:nvCxnSpPr>
        <p:spPr>
          <a:xfrm flipV="1">
            <a:off x="1201000" y="676818"/>
            <a:ext cx="0" cy="6181182"/>
          </a:xfrm>
          <a:prstGeom prst="straightConnector1">
            <a:avLst/>
          </a:prstGeom>
          <a:ln w="117475">
            <a:solidFill>
              <a:schemeClr val="accent5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lipse 4">
            <a:extLst>
              <a:ext uri="{FF2B5EF4-FFF2-40B4-BE49-F238E27FC236}">
                <a16:creationId xmlns:a16="http://schemas.microsoft.com/office/drawing/2014/main" id="{05F71ECD-18DF-DA48-836C-2CD345200C04}"/>
              </a:ext>
            </a:extLst>
          </p:cNvPr>
          <p:cNvSpPr/>
          <p:nvPr/>
        </p:nvSpPr>
        <p:spPr>
          <a:xfrm>
            <a:off x="975815" y="1683043"/>
            <a:ext cx="444274" cy="45959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601BE16C-5F20-D940-85E4-2FF0566AAB81}"/>
              </a:ext>
            </a:extLst>
          </p:cNvPr>
          <p:cNvSpPr/>
          <p:nvPr/>
        </p:nvSpPr>
        <p:spPr>
          <a:xfrm>
            <a:off x="975814" y="2432549"/>
            <a:ext cx="444274" cy="459594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03990116-EF6C-9247-ACB2-75336A8F8F6D}"/>
              </a:ext>
            </a:extLst>
          </p:cNvPr>
          <p:cNvSpPr/>
          <p:nvPr/>
        </p:nvSpPr>
        <p:spPr>
          <a:xfrm>
            <a:off x="975814" y="3190123"/>
            <a:ext cx="444274" cy="459594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2" name="Título 21">
            <a:extLst>
              <a:ext uri="{FF2B5EF4-FFF2-40B4-BE49-F238E27FC236}">
                <a16:creationId xmlns:a16="http://schemas.microsoft.com/office/drawing/2014/main" id="{C1657A78-E5C0-4848-8CF4-7F9A829BC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471" y="355054"/>
            <a:ext cx="7663054" cy="1325563"/>
          </a:xfrm>
        </p:spPr>
        <p:txBody>
          <a:bodyPr/>
          <a:lstStyle/>
          <a:p>
            <a:r>
              <a:rPr lang="es-MX" dirty="0">
                <a:solidFill>
                  <a:srgbClr val="C00000"/>
                </a:solidFill>
                <a:latin typeface="Montserrat SemiBold" panose="00000700000000000000" pitchFamily="2" charset="0"/>
              </a:rPr>
              <a:t>Ejercicio 3.1</a:t>
            </a:r>
          </a:p>
        </p:txBody>
      </p:sp>
      <p:sp>
        <p:nvSpPr>
          <p:cNvPr id="23" name="Marcador de contenido 2">
            <a:extLst>
              <a:ext uri="{FF2B5EF4-FFF2-40B4-BE49-F238E27FC236}">
                <a16:creationId xmlns:a16="http://schemas.microsoft.com/office/drawing/2014/main" id="{BE023C95-AA60-49B6-B586-9771F4E29C4D}"/>
              </a:ext>
            </a:extLst>
          </p:cNvPr>
          <p:cNvSpPr txBox="1">
            <a:spLocks/>
          </p:cNvSpPr>
          <p:nvPr/>
        </p:nvSpPr>
        <p:spPr>
          <a:xfrm>
            <a:off x="1725768" y="1912840"/>
            <a:ext cx="7338771" cy="19580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400"/>
              </a:spcBef>
              <a:buClr>
                <a:schemeClr val="accent6">
                  <a:lumMod val="60000"/>
                  <a:lumOff val="40000"/>
                </a:schemeClr>
              </a:buClr>
              <a:buSzPct val="137000"/>
              <a:buFont typeface="Arial" panose="020B0604020202020204" pitchFamily="34" charset="0"/>
              <a:buNone/>
            </a:pP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Estructurar una solución</a:t>
            </a:r>
            <a:endParaRPr lang="es-MX" sz="3200" b="1" dirty="0">
              <a:solidFill>
                <a:srgbClr val="C00000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1A0C8CA1-515B-4B87-A0DC-D4E64E759A89}"/>
              </a:ext>
            </a:extLst>
          </p:cNvPr>
          <p:cNvSpPr/>
          <p:nvPr/>
        </p:nvSpPr>
        <p:spPr>
          <a:xfrm>
            <a:off x="1560530" y="3870860"/>
            <a:ext cx="2573587" cy="1429555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100" b="1" dirty="0">
                <a:latin typeface="Montserrat SemiBold" panose="00000700000000000000" pitchFamily="2" charset="0"/>
              </a:rPr>
              <a:t>1 ¿Qué requerimos para solucionar el problema?</a:t>
            </a:r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606D0504-1E69-421F-9ABC-B6BAAFAE4A10}"/>
              </a:ext>
            </a:extLst>
          </p:cNvPr>
          <p:cNvSpPr txBox="1">
            <a:spLocks/>
          </p:cNvSpPr>
          <p:nvPr/>
        </p:nvSpPr>
        <p:spPr>
          <a:xfrm>
            <a:off x="4281995" y="3013994"/>
            <a:ext cx="4634665" cy="348895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20000"/>
              </a:lnSpc>
              <a:spcBef>
                <a:spcPts val="0"/>
              </a:spcBef>
              <a:buClr>
                <a:schemeClr val="accent6">
                  <a:lumMod val="50000"/>
                </a:schemeClr>
              </a:buClr>
              <a:buSzPct val="137000"/>
              <a:buFont typeface="Arial" panose="020B0604020202020204" pitchFamily="34" charset="0"/>
              <a:buAutoNum type="arabicPeriod"/>
            </a:pPr>
            <a:r>
              <a:rPr lang="es-MX" sz="3200" b="1" i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Objetivo</a:t>
            </a: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 (mejorar el servicio y tiempos de respuesta)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Clr>
                <a:schemeClr val="accent6">
                  <a:lumMod val="50000"/>
                </a:schemeClr>
              </a:buClr>
              <a:buSzPct val="137000"/>
              <a:buFont typeface="Arial" panose="020B0604020202020204" pitchFamily="34" charset="0"/>
              <a:buAutoNum type="arabicPeriod"/>
            </a:pPr>
            <a:r>
              <a:rPr lang="es-MX" sz="3200" b="1" i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Acción</a:t>
            </a: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 (capacitar en la gestión de predial y agua a los servidores públicos que están en ventanilla)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Clr>
                <a:schemeClr val="accent6">
                  <a:lumMod val="50000"/>
                </a:schemeClr>
              </a:buClr>
              <a:buSzPct val="137000"/>
              <a:buFont typeface="Arial" panose="020B0604020202020204" pitchFamily="34" charset="0"/>
              <a:buAutoNum type="arabicPeriod"/>
            </a:pPr>
            <a:r>
              <a:rPr lang="es-MX" sz="3200" b="1" i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Meta</a:t>
            </a: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 (reducir el tiempo de atención)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7F0229B1-D5E8-42F6-843A-6B3AA374AAD8}"/>
              </a:ext>
            </a:extLst>
          </p:cNvPr>
          <p:cNvSpPr/>
          <p:nvPr/>
        </p:nvSpPr>
        <p:spPr>
          <a:xfrm>
            <a:off x="1880314" y="0"/>
            <a:ext cx="3065171" cy="50227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500" b="1" dirty="0">
                <a:solidFill>
                  <a:schemeClr val="accent2">
                    <a:lumMod val="50000"/>
                  </a:schemeClr>
                </a:solidFill>
              </a:rPr>
              <a:t>Tiempo un minuto</a:t>
            </a:r>
          </a:p>
        </p:txBody>
      </p:sp>
    </p:spTree>
    <p:extLst>
      <p:ext uri="{BB962C8B-B14F-4D97-AF65-F5344CB8AC3E}">
        <p14:creationId xmlns:p14="http://schemas.microsoft.com/office/powerpoint/2010/main" val="41293031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35EBD623-B557-BB4A-A678-2D5FEC5C333B}"/>
              </a:ext>
            </a:extLst>
          </p:cNvPr>
          <p:cNvCxnSpPr>
            <a:cxnSpLocks/>
          </p:cNvCxnSpPr>
          <p:nvPr/>
        </p:nvCxnSpPr>
        <p:spPr>
          <a:xfrm flipV="1">
            <a:off x="1201000" y="676818"/>
            <a:ext cx="0" cy="6181182"/>
          </a:xfrm>
          <a:prstGeom prst="straightConnector1">
            <a:avLst/>
          </a:prstGeom>
          <a:ln w="117475">
            <a:solidFill>
              <a:schemeClr val="accent5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lipse 4">
            <a:extLst>
              <a:ext uri="{FF2B5EF4-FFF2-40B4-BE49-F238E27FC236}">
                <a16:creationId xmlns:a16="http://schemas.microsoft.com/office/drawing/2014/main" id="{05F71ECD-18DF-DA48-836C-2CD345200C04}"/>
              </a:ext>
            </a:extLst>
          </p:cNvPr>
          <p:cNvSpPr/>
          <p:nvPr/>
        </p:nvSpPr>
        <p:spPr>
          <a:xfrm>
            <a:off x="975815" y="1683043"/>
            <a:ext cx="444274" cy="45959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601BE16C-5F20-D940-85E4-2FF0566AAB81}"/>
              </a:ext>
            </a:extLst>
          </p:cNvPr>
          <p:cNvSpPr/>
          <p:nvPr/>
        </p:nvSpPr>
        <p:spPr>
          <a:xfrm>
            <a:off x="975814" y="2432549"/>
            <a:ext cx="444274" cy="459594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03990116-EF6C-9247-ACB2-75336A8F8F6D}"/>
              </a:ext>
            </a:extLst>
          </p:cNvPr>
          <p:cNvSpPr/>
          <p:nvPr/>
        </p:nvSpPr>
        <p:spPr>
          <a:xfrm>
            <a:off x="975814" y="3190123"/>
            <a:ext cx="444274" cy="459594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2" name="Título 21">
            <a:extLst>
              <a:ext uri="{FF2B5EF4-FFF2-40B4-BE49-F238E27FC236}">
                <a16:creationId xmlns:a16="http://schemas.microsoft.com/office/drawing/2014/main" id="{C1657A78-E5C0-4848-8CF4-7F9A829BC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471" y="355054"/>
            <a:ext cx="7663054" cy="1325563"/>
          </a:xfrm>
        </p:spPr>
        <p:txBody>
          <a:bodyPr/>
          <a:lstStyle/>
          <a:p>
            <a:r>
              <a:rPr lang="es-MX" dirty="0">
                <a:solidFill>
                  <a:srgbClr val="C00000"/>
                </a:solidFill>
                <a:latin typeface="Montserrat SemiBold" panose="00000700000000000000" pitchFamily="2" charset="0"/>
              </a:rPr>
              <a:t>Ejercicio 3.1</a:t>
            </a:r>
          </a:p>
        </p:txBody>
      </p:sp>
      <p:sp>
        <p:nvSpPr>
          <p:cNvPr id="23" name="Marcador de contenido 2">
            <a:extLst>
              <a:ext uri="{FF2B5EF4-FFF2-40B4-BE49-F238E27FC236}">
                <a16:creationId xmlns:a16="http://schemas.microsoft.com/office/drawing/2014/main" id="{BE023C95-AA60-49B6-B586-9771F4E29C4D}"/>
              </a:ext>
            </a:extLst>
          </p:cNvPr>
          <p:cNvSpPr txBox="1">
            <a:spLocks/>
          </p:cNvSpPr>
          <p:nvPr/>
        </p:nvSpPr>
        <p:spPr>
          <a:xfrm>
            <a:off x="1725768" y="1912840"/>
            <a:ext cx="7338771" cy="19580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400"/>
              </a:spcBef>
              <a:buClr>
                <a:schemeClr val="accent6">
                  <a:lumMod val="60000"/>
                  <a:lumOff val="40000"/>
                </a:schemeClr>
              </a:buClr>
              <a:buSzPct val="137000"/>
              <a:buFont typeface="Arial" panose="020B0604020202020204" pitchFamily="34" charset="0"/>
              <a:buNone/>
            </a:pP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Estructurar una solución</a:t>
            </a:r>
            <a:endParaRPr lang="es-MX" sz="3200" b="1" dirty="0">
              <a:solidFill>
                <a:srgbClr val="C00000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1A0C8CA1-515B-4B87-A0DC-D4E64E759A89}"/>
              </a:ext>
            </a:extLst>
          </p:cNvPr>
          <p:cNvSpPr/>
          <p:nvPr/>
        </p:nvSpPr>
        <p:spPr>
          <a:xfrm>
            <a:off x="1560530" y="3870860"/>
            <a:ext cx="2573587" cy="1429555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100" b="1" dirty="0">
                <a:latin typeface="Montserrat SemiBold" panose="00000700000000000000" pitchFamily="2" charset="0"/>
              </a:rPr>
              <a:t>2 ¿Qué tenemos de lo requerido para actuar?</a:t>
            </a:r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606D0504-1E69-421F-9ABC-B6BAAFAE4A10}"/>
              </a:ext>
            </a:extLst>
          </p:cNvPr>
          <p:cNvSpPr txBox="1">
            <a:spLocks/>
          </p:cNvSpPr>
          <p:nvPr/>
        </p:nvSpPr>
        <p:spPr>
          <a:xfrm>
            <a:off x="4281995" y="3013994"/>
            <a:ext cx="4634665" cy="34889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20000"/>
              </a:lnSpc>
              <a:spcBef>
                <a:spcPts val="0"/>
              </a:spcBef>
              <a:buClr>
                <a:schemeClr val="accent6">
                  <a:lumMod val="50000"/>
                </a:schemeClr>
              </a:buClr>
              <a:buSzPct val="137000"/>
              <a:buFont typeface="Arial" panose="020B0604020202020204" pitchFamily="34" charset="0"/>
              <a:buAutoNum type="arabicPeriod"/>
            </a:pP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Un programa de capacitación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Clr>
                <a:schemeClr val="accent6">
                  <a:lumMod val="50000"/>
                </a:schemeClr>
              </a:buClr>
              <a:buSzPct val="137000"/>
              <a:buFont typeface="Arial" panose="020B0604020202020204" pitchFamily="34" charset="0"/>
              <a:buAutoNum type="arabicPeriod"/>
            </a:pP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Un excelente ambiente de colaboración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Clr>
                <a:schemeClr val="accent6">
                  <a:lumMod val="50000"/>
                </a:schemeClr>
              </a:buClr>
              <a:buSzPct val="137000"/>
              <a:buNone/>
            </a:pPr>
            <a:r>
              <a:rPr lang="es-MX" sz="3200" b="1" i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No tenemos los tiempos de atención medidos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FD36104B-CFFC-4393-9CBD-597236033A27}"/>
              </a:ext>
            </a:extLst>
          </p:cNvPr>
          <p:cNvSpPr/>
          <p:nvPr/>
        </p:nvSpPr>
        <p:spPr>
          <a:xfrm>
            <a:off x="1880314" y="0"/>
            <a:ext cx="3065171" cy="50227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500" b="1" dirty="0">
                <a:solidFill>
                  <a:schemeClr val="accent2">
                    <a:lumMod val="50000"/>
                  </a:schemeClr>
                </a:solidFill>
              </a:rPr>
              <a:t>Tiempo un minuto</a:t>
            </a:r>
          </a:p>
        </p:txBody>
      </p:sp>
    </p:spTree>
    <p:extLst>
      <p:ext uri="{BB962C8B-B14F-4D97-AF65-F5344CB8AC3E}">
        <p14:creationId xmlns:p14="http://schemas.microsoft.com/office/powerpoint/2010/main" val="15533868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35EBD623-B557-BB4A-A678-2D5FEC5C333B}"/>
              </a:ext>
            </a:extLst>
          </p:cNvPr>
          <p:cNvCxnSpPr>
            <a:cxnSpLocks/>
          </p:cNvCxnSpPr>
          <p:nvPr/>
        </p:nvCxnSpPr>
        <p:spPr>
          <a:xfrm flipV="1">
            <a:off x="1201000" y="676818"/>
            <a:ext cx="0" cy="6181182"/>
          </a:xfrm>
          <a:prstGeom prst="straightConnector1">
            <a:avLst/>
          </a:prstGeom>
          <a:ln w="117475">
            <a:solidFill>
              <a:schemeClr val="accent5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lipse 4">
            <a:extLst>
              <a:ext uri="{FF2B5EF4-FFF2-40B4-BE49-F238E27FC236}">
                <a16:creationId xmlns:a16="http://schemas.microsoft.com/office/drawing/2014/main" id="{05F71ECD-18DF-DA48-836C-2CD345200C04}"/>
              </a:ext>
            </a:extLst>
          </p:cNvPr>
          <p:cNvSpPr/>
          <p:nvPr/>
        </p:nvSpPr>
        <p:spPr>
          <a:xfrm>
            <a:off x="975815" y="1683043"/>
            <a:ext cx="444274" cy="45959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601BE16C-5F20-D940-85E4-2FF0566AAB81}"/>
              </a:ext>
            </a:extLst>
          </p:cNvPr>
          <p:cNvSpPr/>
          <p:nvPr/>
        </p:nvSpPr>
        <p:spPr>
          <a:xfrm>
            <a:off x="975814" y="2432549"/>
            <a:ext cx="444274" cy="459594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03990116-EF6C-9247-ACB2-75336A8F8F6D}"/>
              </a:ext>
            </a:extLst>
          </p:cNvPr>
          <p:cNvSpPr/>
          <p:nvPr/>
        </p:nvSpPr>
        <p:spPr>
          <a:xfrm>
            <a:off x="975814" y="3190123"/>
            <a:ext cx="444274" cy="459594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2" name="Título 21">
            <a:extLst>
              <a:ext uri="{FF2B5EF4-FFF2-40B4-BE49-F238E27FC236}">
                <a16:creationId xmlns:a16="http://schemas.microsoft.com/office/drawing/2014/main" id="{C1657A78-E5C0-4848-8CF4-7F9A829BC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471" y="355054"/>
            <a:ext cx="7663054" cy="1325563"/>
          </a:xfrm>
        </p:spPr>
        <p:txBody>
          <a:bodyPr/>
          <a:lstStyle/>
          <a:p>
            <a:r>
              <a:rPr lang="es-MX" dirty="0">
                <a:solidFill>
                  <a:srgbClr val="C00000"/>
                </a:solidFill>
                <a:latin typeface="Montserrat SemiBold" panose="00000700000000000000" pitchFamily="2" charset="0"/>
              </a:rPr>
              <a:t>Ejercicio 3.1</a:t>
            </a:r>
          </a:p>
        </p:txBody>
      </p:sp>
      <p:sp>
        <p:nvSpPr>
          <p:cNvPr id="23" name="Marcador de contenido 2">
            <a:extLst>
              <a:ext uri="{FF2B5EF4-FFF2-40B4-BE49-F238E27FC236}">
                <a16:creationId xmlns:a16="http://schemas.microsoft.com/office/drawing/2014/main" id="{BE023C95-AA60-49B6-B586-9771F4E29C4D}"/>
              </a:ext>
            </a:extLst>
          </p:cNvPr>
          <p:cNvSpPr txBox="1">
            <a:spLocks/>
          </p:cNvSpPr>
          <p:nvPr/>
        </p:nvSpPr>
        <p:spPr>
          <a:xfrm>
            <a:off x="1725768" y="1912840"/>
            <a:ext cx="7338771" cy="19580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400"/>
              </a:spcBef>
              <a:buClr>
                <a:schemeClr val="accent6">
                  <a:lumMod val="60000"/>
                  <a:lumOff val="40000"/>
                </a:schemeClr>
              </a:buClr>
              <a:buSzPct val="137000"/>
              <a:buFont typeface="Arial" panose="020B0604020202020204" pitchFamily="34" charset="0"/>
              <a:buNone/>
            </a:pP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Estructurar una solución</a:t>
            </a:r>
            <a:endParaRPr lang="es-MX" sz="3200" b="1" dirty="0">
              <a:solidFill>
                <a:srgbClr val="C00000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1A0C8CA1-515B-4B87-A0DC-D4E64E759A89}"/>
              </a:ext>
            </a:extLst>
          </p:cNvPr>
          <p:cNvSpPr/>
          <p:nvPr/>
        </p:nvSpPr>
        <p:spPr>
          <a:xfrm>
            <a:off x="1560530" y="3870860"/>
            <a:ext cx="2573587" cy="1429555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100" b="1" dirty="0">
                <a:latin typeface="Montserrat SemiBold" panose="00000700000000000000" pitchFamily="2" charset="0"/>
              </a:rPr>
              <a:t>3 ¿Qué podemos hacer?</a:t>
            </a:r>
          </a:p>
        </p:txBody>
      </p:sp>
      <p:sp>
        <p:nvSpPr>
          <p:cNvPr id="2" name="Marcador de contenido 2">
            <a:extLst>
              <a:ext uri="{FF2B5EF4-FFF2-40B4-BE49-F238E27FC236}">
                <a16:creationId xmlns:a16="http://schemas.microsoft.com/office/drawing/2014/main" id="{940DBE62-1EC9-402E-8223-EE022B05D111}"/>
              </a:ext>
            </a:extLst>
          </p:cNvPr>
          <p:cNvSpPr txBox="1">
            <a:spLocks/>
          </p:cNvSpPr>
          <p:nvPr/>
        </p:nvSpPr>
        <p:spPr>
          <a:xfrm>
            <a:off x="4281995" y="3013994"/>
            <a:ext cx="4634665" cy="314210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20000"/>
              </a:lnSpc>
              <a:spcBef>
                <a:spcPts val="0"/>
              </a:spcBef>
              <a:buClr>
                <a:schemeClr val="accent6">
                  <a:lumMod val="50000"/>
                </a:schemeClr>
              </a:buClr>
              <a:buSzPct val="137000"/>
              <a:buFont typeface="Arial" panose="020B0604020202020204" pitchFamily="34" charset="0"/>
              <a:buAutoNum type="arabicPeriod"/>
            </a:pP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Capacitar al personal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Clr>
                <a:schemeClr val="accent6">
                  <a:lumMod val="50000"/>
                </a:schemeClr>
              </a:buClr>
              <a:buSzPct val="137000"/>
              <a:buFont typeface="Arial" panose="020B0604020202020204" pitchFamily="34" charset="0"/>
              <a:buAutoNum type="arabicPeriod"/>
            </a:pP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Mejorar la comunicación institucional con los usuarios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Clr>
                <a:schemeClr val="accent6">
                  <a:lumMod val="50000"/>
                </a:schemeClr>
              </a:buClr>
              <a:buSzPct val="137000"/>
              <a:buFont typeface="Arial" panose="020B0604020202020204" pitchFamily="34" charset="0"/>
              <a:buAutoNum type="arabicPeriod"/>
            </a:pPr>
            <a:r>
              <a:rPr lang="es-MX" sz="3200" b="1" dirty="0">
                <a:solidFill>
                  <a:schemeClr val="accent5">
                    <a:lumMod val="90000"/>
                    <a:lumOff val="10000"/>
                  </a:schemeClr>
                </a:solidFill>
                <a:latin typeface="Montserrat SemiBold" panose="00000700000000000000" pitchFamily="2" charset="0"/>
              </a:rPr>
              <a:t>Medir los tiempos de atención al público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Clr>
                <a:schemeClr val="accent6">
                  <a:lumMod val="50000"/>
                </a:schemeClr>
              </a:buClr>
              <a:buSzPct val="137000"/>
              <a:buFont typeface="Arial" panose="020B0604020202020204" pitchFamily="34" charset="0"/>
              <a:buAutoNum type="arabicPeriod"/>
            </a:pPr>
            <a:endParaRPr lang="es-MX" sz="3200" b="1" dirty="0">
              <a:solidFill>
                <a:schemeClr val="accent6">
                  <a:lumMod val="50000"/>
                </a:schemeClr>
              </a:solidFill>
              <a:latin typeface="Montserrat SemiBold" panose="00000700000000000000" pitchFamily="2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16D10109-27C7-46FA-B831-C32B915FB4B0}"/>
              </a:ext>
            </a:extLst>
          </p:cNvPr>
          <p:cNvSpPr/>
          <p:nvPr/>
        </p:nvSpPr>
        <p:spPr>
          <a:xfrm>
            <a:off x="1880314" y="0"/>
            <a:ext cx="3065171" cy="50227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500" b="1" dirty="0">
                <a:solidFill>
                  <a:schemeClr val="accent2">
                    <a:lumMod val="50000"/>
                  </a:schemeClr>
                </a:solidFill>
              </a:rPr>
              <a:t>Tiempo un minuto</a:t>
            </a:r>
          </a:p>
        </p:txBody>
      </p:sp>
    </p:spTree>
    <p:extLst>
      <p:ext uri="{BB962C8B-B14F-4D97-AF65-F5344CB8AC3E}">
        <p14:creationId xmlns:p14="http://schemas.microsoft.com/office/powerpoint/2010/main" val="21609825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0CAFD1E4-BEA8-4FCF-8E7C-95475FB0B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23" y="330201"/>
            <a:ext cx="7663054" cy="1325563"/>
          </a:xfrm>
        </p:spPr>
        <p:txBody>
          <a:bodyPr>
            <a:normAutofit/>
          </a:bodyPr>
          <a:lstStyle/>
          <a:p>
            <a:r>
              <a:rPr lang="es-MX" sz="4300" dirty="0">
                <a:latin typeface="Montserrat SemiBold" panose="00000700000000000000" pitchFamily="2" charset="0"/>
              </a:rPr>
              <a:t>¿Cómo mantener el impulso?</a:t>
            </a:r>
          </a:p>
        </p:txBody>
      </p:sp>
      <p:pic>
        <p:nvPicPr>
          <p:cNvPr id="8" name="Imagen 5">
            <a:extLst>
              <a:ext uri="{FF2B5EF4-FFF2-40B4-BE49-F238E27FC236}">
                <a16:creationId xmlns:a16="http://schemas.microsoft.com/office/drawing/2014/main" id="{47487513-0F65-453B-9E46-A408723E0E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3714750"/>
            <a:ext cx="4689475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49C290DF-C033-40AB-AFAA-83D9D993AD52}"/>
              </a:ext>
            </a:extLst>
          </p:cNvPr>
          <p:cNvGraphicFramePr/>
          <p:nvPr/>
        </p:nvGraphicFramePr>
        <p:xfrm>
          <a:off x="3172078" y="1900238"/>
          <a:ext cx="5971922" cy="43549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123188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9E05C5CE-225C-2B48-A5B1-70EE0DAEEF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52772" y="1113863"/>
            <a:ext cx="1443956" cy="14527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2A2A3AD-77AD-AD44-8C5D-1C3A1310CE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253"/>
          <a:stretch/>
        </p:blipFill>
        <p:spPr>
          <a:xfrm>
            <a:off x="3817065" y="3099959"/>
            <a:ext cx="1549588" cy="14365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2A8C890-5F6B-1049-AB7F-6AC13A3D81A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087"/>
          <a:stretch/>
        </p:blipFill>
        <p:spPr>
          <a:xfrm>
            <a:off x="5578051" y="1121237"/>
            <a:ext cx="1452738" cy="14204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9216F359-D9AC-F64B-9AB3-7B4D52D1AD2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324"/>
          <a:stretch/>
        </p:blipFill>
        <p:spPr>
          <a:xfrm>
            <a:off x="697079" y="3050687"/>
            <a:ext cx="1515738" cy="148502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D4F39DAD-87F6-3B44-9DED-C4AE715DADA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1014" y="3058945"/>
            <a:ext cx="1533447" cy="15011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592B6E63-8882-1346-9AE4-BB3899081EBC}"/>
              </a:ext>
            </a:extLst>
          </p:cNvPr>
          <p:cNvSpPr/>
          <p:nvPr/>
        </p:nvSpPr>
        <p:spPr>
          <a:xfrm>
            <a:off x="2403920" y="2642783"/>
            <a:ext cx="11416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00B050"/>
              </a:buClr>
            </a:pPr>
            <a:r>
              <a:rPr lang="es-MX" sz="2000" b="1" dirty="0">
                <a:solidFill>
                  <a:schemeClr val="accent5">
                    <a:lumMod val="75000"/>
                    <a:lumOff val="25000"/>
                  </a:schemeClr>
                </a:solidFill>
                <a:latin typeface="Montserrat SemiBold" panose="00000700000000000000" pitchFamily="2" charset="0"/>
              </a:rPr>
              <a:t>Actúan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2E3ADD43-1037-4B4E-9C17-ECAD9A91530A}"/>
              </a:ext>
            </a:extLst>
          </p:cNvPr>
          <p:cNvSpPr/>
          <p:nvPr/>
        </p:nvSpPr>
        <p:spPr>
          <a:xfrm>
            <a:off x="5094794" y="2624902"/>
            <a:ext cx="26677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000" b="1" dirty="0">
                <a:solidFill>
                  <a:schemeClr val="accent5">
                    <a:lumMod val="75000"/>
                    <a:lumOff val="25000"/>
                  </a:schemeClr>
                </a:solidFill>
                <a:latin typeface="Montserrat SemiBold" panose="00000700000000000000" pitchFamily="2" charset="0"/>
              </a:rPr>
              <a:t>Manejo del tiempo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8F47C55B-7106-0C44-BD5D-0B2730DE27D8}"/>
              </a:ext>
            </a:extLst>
          </p:cNvPr>
          <p:cNvSpPr/>
          <p:nvPr/>
        </p:nvSpPr>
        <p:spPr>
          <a:xfrm>
            <a:off x="0" y="4611889"/>
            <a:ext cx="29236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b="1" dirty="0">
                <a:solidFill>
                  <a:schemeClr val="accent5">
                    <a:lumMod val="75000"/>
                    <a:lumOff val="25000"/>
                  </a:schemeClr>
                </a:solidFill>
                <a:latin typeface="Montserrat SemiBold" panose="00000700000000000000" pitchFamily="2" charset="0"/>
              </a:rPr>
              <a:t>Son prácticos para resolver los problemas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C32AA979-E855-684E-877B-9DCC1142F8C4}"/>
              </a:ext>
            </a:extLst>
          </p:cNvPr>
          <p:cNvSpPr/>
          <p:nvPr/>
        </p:nvSpPr>
        <p:spPr>
          <a:xfrm>
            <a:off x="3250545" y="4537059"/>
            <a:ext cx="25727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b="1" dirty="0">
                <a:solidFill>
                  <a:schemeClr val="accent5">
                    <a:lumMod val="75000"/>
                    <a:lumOff val="25000"/>
                  </a:schemeClr>
                </a:solidFill>
                <a:latin typeface="Montserrat SemiBold" panose="00000700000000000000" pitchFamily="2" charset="0"/>
              </a:rPr>
              <a:t>Asumen el conflicto para resolverlo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2026FCEA-9ADC-8940-A854-1857429650B5}"/>
              </a:ext>
            </a:extLst>
          </p:cNvPr>
          <p:cNvSpPr/>
          <p:nvPr/>
        </p:nvSpPr>
        <p:spPr>
          <a:xfrm>
            <a:off x="6165604" y="4611888"/>
            <a:ext cx="29236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b="1" dirty="0">
                <a:solidFill>
                  <a:schemeClr val="accent5">
                    <a:lumMod val="75000"/>
                    <a:lumOff val="25000"/>
                  </a:schemeClr>
                </a:solidFill>
                <a:latin typeface="Montserrat SemiBold" panose="00000700000000000000" pitchFamily="2" charset="0"/>
              </a:rPr>
              <a:t>Se apropian, deciden, y se comprometen</a:t>
            </a:r>
          </a:p>
        </p:txBody>
      </p:sp>
      <p:sp>
        <p:nvSpPr>
          <p:cNvPr id="25" name="Título 24">
            <a:extLst>
              <a:ext uri="{FF2B5EF4-FFF2-40B4-BE49-F238E27FC236}">
                <a16:creationId xmlns:a16="http://schemas.microsoft.com/office/drawing/2014/main" id="{DD57EC5B-70D0-3F4E-BB24-D5F1A22A6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010" y="383416"/>
            <a:ext cx="7663054" cy="1325563"/>
          </a:xfrm>
        </p:spPr>
        <p:txBody>
          <a:bodyPr anchor="t" anchorCtr="0">
            <a:normAutofit/>
          </a:bodyPr>
          <a:lstStyle/>
          <a:p>
            <a:r>
              <a:rPr lang="es-MX" sz="4000" dirty="0">
                <a:latin typeface="Montserrat SemiBold" panose="00000700000000000000" pitchFamily="2" charset="0"/>
              </a:rPr>
              <a:t>Conclusión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C695485E-8A25-4492-8137-B976563A62B2}"/>
              </a:ext>
            </a:extLst>
          </p:cNvPr>
          <p:cNvSpPr/>
          <p:nvPr/>
        </p:nvSpPr>
        <p:spPr>
          <a:xfrm>
            <a:off x="0" y="5842000"/>
            <a:ext cx="9144000" cy="995363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2100" b="1" dirty="0">
                <a:latin typeface="Montserrat SemiBold" panose="00000700000000000000" pitchFamily="2" charset="0"/>
              </a:rPr>
              <a:t>Supera la clásica división de la organización e integra a personas de áreas y conocimientos diversos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5160A86-511C-44FE-AACB-850B4440A32D}"/>
              </a:ext>
            </a:extLst>
          </p:cNvPr>
          <p:cNvSpPr/>
          <p:nvPr/>
        </p:nvSpPr>
        <p:spPr>
          <a:xfrm>
            <a:off x="2158080" y="2583839"/>
            <a:ext cx="1531188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>
              <a:buClr>
                <a:srgbClr val="00B050"/>
              </a:buClr>
            </a:pPr>
            <a:r>
              <a:rPr lang="es-MX" sz="2000" b="1" dirty="0">
                <a:solidFill>
                  <a:schemeClr val="tx1">
                    <a:lumMod val="50000"/>
                  </a:schemeClr>
                </a:solidFill>
                <a:latin typeface="Montserrat SemiBold" panose="00000700000000000000" pitchFamily="2" charset="0"/>
              </a:rPr>
              <a:t>Actuamos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38C17585-A676-4D49-88E1-6CB60D4A60E7}"/>
              </a:ext>
            </a:extLst>
          </p:cNvPr>
          <p:cNvSpPr/>
          <p:nvPr/>
        </p:nvSpPr>
        <p:spPr>
          <a:xfrm>
            <a:off x="4799924" y="2621362"/>
            <a:ext cx="3008991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>
              <a:buClr>
                <a:srgbClr val="00B050"/>
              </a:buClr>
            </a:pPr>
            <a:r>
              <a:rPr lang="es-MX" sz="2000" b="1" dirty="0">
                <a:solidFill>
                  <a:schemeClr val="tx1">
                    <a:lumMod val="50000"/>
                  </a:schemeClr>
                </a:solidFill>
                <a:latin typeface="Montserrat SemiBold" panose="00000700000000000000" pitchFamily="2" charset="0"/>
              </a:rPr>
              <a:t>Establecimos plazos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DB77B65D-C17C-4963-BA99-B0F90815425B}"/>
              </a:ext>
            </a:extLst>
          </p:cNvPr>
          <p:cNvSpPr/>
          <p:nvPr/>
        </p:nvSpPr>
        <p:spPr>
          <a:xfrm>
            <a:off x="224102" y="4612545"/>
            <a:ext cx="2519097" cy="10156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>
              <a:buClr>
                <a:srgbClr val="00B050"/>
              </a:buClr>
            </a:pPr>
            <a:r>
              <a:rPr lang="es-MX" sz="2000" b="1" dirty="0">
                <a:solidFill>
                  <a:schemeClr val="tx1">
                    <a:lumMod val="50000"/>
                  </a:schemeClr>
                </a:solidFill>
                <a:latin typeface="Montserrat SemiBold" panose="00000700000000000000" pitchFamily="2" charset="0"/>
              </a:rPr>
              <a:t>Fuimos prácticos en el esquema de solución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F41B0DC4-22CC-4AA4-A902-00F516E14185}"/>
              </a:ext>
            </a:extLst>
          </p:cNvPr>
          <p:cNvSpPr/>
          <p:nvPr/>
        </p:nvSpPr>
        <p:spPr>
          <a:xfrm>
            <a:off x="3326377" y="4611888"/>
            <a:ext cx="2519097" cy="10156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>
              <a:buClr>
                <a:srgbClr val="00B050"/>
              </a:buClr>
            </a:pPr>
            <a:r>
              <a:rPr lang="es-MX" sz="2000" b="1" dirty="0">
                <a:solidFill>
                  <a:schemeClr val="tx1">
                    <a:lumMod val="50000"/>
                  </a:schemeClr>
                </a:solidFill>
                <a:latin typeface="Montserrat SemiBold" panose="00000700000000000000" pitchFamily="2" charset="0"/>
              </a:rPr>
              <a:t>Asumimos el conflicto y lo resolvimos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0DED183C-5B66-4D09-8121-A57906E4D1E1}"/>
              </a:ext>
            </a:extLst>
          </p:cNvPr>
          <p:cNvSpPr/>
          <p:nvPr/>
        </p:nvSpPr>
        <p:spPr>
          <a:xfrm>
            <a:off x="6428653" y="4611888"/>
            <a:ext cx="2519097" cy="10156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>
              <a:buClr>
                <a:srgbClr val="00B050"/>
              </a:buClr>
            </a:pPr>
            <a:r>
              <a:rPr lang="es-MX" sz="2000" b="1" dirty="0">
                <a:solidFill>
                  <a:schemeClr val="tx1">
                    <a:lumMod val="50000"/>
                  </a:schemeClr>
                </a:solidFill>
                <a:latin typeface="Montserrat SemiBold" panose="00000700000000000000" pitchFamily="2" charset="0"/>
              </a:rPr>
              <a:t>Nos apropiamos, decidimos y nos comprometimos</a:t>
            </a:r>
          </a:p>
        </p:txBody>
      </p:sp>
    </p:spTree>
    <p:extLst>
      <p:ext uri="{BB962C8B-B14F-4D97-AF65-F5344CB8AC3E}">
        <p14:creationId xmlns:p14="http://schemas.microsoft.com/office/powerpoint/2010/main" val="93749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466725" y="1972381"/>
            <a:ext cx="8210550" cy="2185214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es-MX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34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Identificar las variables clave que permiten formar </a:t>
            </a:r>
            <a:r>
              <a:rPr lang="es-MX" sz="3400" b="1" dirty="0">
                <a:solidFill>
                  <a:srgbClr val="C00000"/>
                </a:solidFill>
                <a:latin typeface="Montserrat SemiBold" panose="00000700000000000000" pitchFamily="2" charset="0"/>
              </a:rPr>
              <a:t>equipos de trabajo colaborativos</a:t>
            </a:r>
            <a:r>
              <a:rPr lang="es-MX" sz="34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, bien comunicados y comprometidos con los resultados</a:t>
            </a:r>
          </a:p>
        </p:txBody>
      </p:sp>
      <p:pic>
        <p:nvPicPr>
          <p:cNvPr id="6146" name="Picture 2" descr="Smiling business team standing upright with holding hands. Mixed race business team concepts. Double exposure mixed media">
            <a:extLst>
              <a:ext uri="{FF2B5EF4-FFF2-40B4-BE49-F238E27FC236}">
                <a16:creationId xmlns:a16="http://schemas.microsoft.com/office/drawing/2014/main" id="{0034FE41-BBDD-4A54-BEA2-EF9BFF94A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9285"/>
            <a:ext cx="9144000" cy="114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7">
            <a:extLst>
              <a:ext uri="{FF2B5EF4-FFF2-40B4-BE49-F238E27FC236}">
                <a16:creationId xmlns:a16="http://schemas.microsoft.com/office/drawing/2014/main" id="{C74EC3D3-E9AB-4601-8965-7A80A37D5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296" y="365128"/>
            <a:ext cx="7663054" cy="1325563"/>
          </a:xfrm>
        </p:spPr>
        <p:txBody>
          <a:bodyPr>
            <a:normAutofit/>
          </a:bodyPr>
          <a:lstStyle/>
          <a:p>
            <a:r>
              <a:rPr lang="es-MX" sz="4000" dirty="0">
                <a:latin typeface="Montserrat SemiBold" panose="00000700000000000000" pitchFamily="2" charset="0"/>
              </a:rPr>
              <a:t>Objetivo del Taller</a:t>
            </a:r>
          </a:p>
        </p:txBody>
      </p:sp>
    </p:spTree>
    <p:extLst>
      <p:ext uri="{BB962C8B-B14F-4D97-AF65-F5344CB8AC3E}">
        <p14:creationId xmlns:p14="http://schemas.microsoft.com/office/powerpoint/2010/main" val="26543322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E7690D08-675B-2A46-BF08-EC8B88D37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010" y="348849"/>
            <a:ext cx="7663054" cy="1325563"/>
          </a:xfrm>
        </p:spPr>
        <p:txBody>
          <a:bodyPr>
            <a:normAutofit/>
          </a:bodyPr>
          <a:lstStyle/>
          <a:p>
            <a:r>
              <a:rPr lang="es-MX" sz="5200" dirty="0">
                <a:latin typeface="Montserrat SemiBold" panose="00000700000000000000" pitchFamily="2" charset="0"/>
              </a:rPr>
              <a:t>Conclusión</a:t>
            </a:r>
          </a:p>
        </p:txBody>
      </p:sp>
      <p:graphicFrame>
        <p:nvGraphicFramePr>
          <p:cNvPr id="12" name="Diagrama 11">
            <a:extLst>
              <a:ext uri="{FF2B5EF4-FFF2-40B4-BE49-F238E27FC236}">
                <a16:creationId xmlns:a16="http://schemas.microsoft.com/office/drawing/2014/main" id="{924E2D57-2DD2-4524-9FC8-D9BBC78E41FF}"/>
              </a:ext>
            </a:extLst>
          </p:cNvPr>
          <p:cNvGraphicFramePr/>
          <p:nvPr/>
        </p:nvGraphicFramePr>
        <p:xfrm>
          <a:off x="434314" y="2372226"/>
          <a:ext cx="8275372" cy="4289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ángulo 3">
            <a:extLst>
              <a:ext uri="{FF2B5EF4-FFF2-40B4-BE49-F238E27FC236}">
                <a16:creationId xmlns:a16="http://schemas.microsoft.com/office/drawing/2014/main" id="{EB4CF43C-9CCC-4313-B554-22EA2BB63BD8}"/>
              </a:ext>
            </a:extLst>
          </p:cNvPr>
          <p:cNvSpPr/>
          <p:nvPr/>
        </p:nvSpPr>
        <p:spPr>
          <a:xfrm>
            <a:off x="0" y="1674412"/>
            <a:ext cx="9144000" cy="861774"/>
          </a:xfrm>
          <a:prstGeom prst="rect">
            <a:avLst/>
          </a:prstGeom>
          <a:solidFill>
            <a:srgbClr val="13322B"/>
          </a:solidFill>
        </p:spPr>
        <p:txBody>
          <a:bodyPr wrap="square">
            <a:spAutoFit/>
          </a:bodyPr>
          <a:lstStyle/>
          <a:p>
            <a:pPr algn="ctr"/>
            <a:r>
              <a:rPr lang="es-MX" sz="2500" dirty="0">
                <a:solidFill>
                  <a:schemeClr val="bg1"/>
                </a:solidFill>
                <a:latin typeface="Montserrat SemiBold" panose="00000700000000000000" pitchFamily="2" charset="0"/>
              </a:rPr>
              <a:t>¿Por qué los gobiernos requieren del</a:t>
            </a:r>
          </a:p>
          <a:p>
            <a:pPr algn="ctr"/>
            <a:r>
              <a:rPr lang="es-MX" sz="2500" dirty="0">
                <a:solidFill>
                  <a:schemeClr val="bg1"/>
                </a:solidFill>
                <a:latin typeface="Montserrat SemiBold" panose="00000700000000000000" pitchFamily="2" charset="0"/>
              </a:rPr>
              <a:t>trabajo en equipo?</a:t>
            </a:r>
          </a:p>
        </p:txBody>
      </p:sp>
    </p:spTree>
    <p:extLst>
      <p:ext uri="{BB962C8B-B14F-4D97-AF65-F5344CB8AC3E}">
        <p14:creationId xmlns:p14="http://schemas.microsoft.com/office/powerpoint/2010/main" val="21805083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E7690D08-675B-2A46-BF08-EC8B88D37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010" y="348849"/>
            <a:ext cx="7663054" cy="1325563"/>
          </a:xfrm>
        </p:spPr>
        <p:txBody>
          <a:bodyPr anchor="t" anchorCtr="0">
            <a:normAutofit/>
          </a:bodyPr>
          <a:lstStyle/>
          <a:p>
            <a:r>
              <a:rPr lang="es-MX" sz="5200" dirty="0">
                <a:latin typeface="Montserrat SemiBold" panose="00000700000000000000" pitchFamily="2" charset="0"/>
              </a:rPr>
              <a:t>Conclusión</a:t>
            </a: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F0CF065F-7C10-4959-8735-92108C79E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6275" y="1960312"/>
            <a:ext cx="8411449" cy="4716264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20000"/>
              </a:lnSpc>
              <a:spcBef>
                <a:spcPts val="600"/>
              </a:spcBef>
              <a:buClr>
                <a:srgbClr val="C00000"/>
              </a:buClr>
              <a:buSzPct val="131000"/>
              <a:buFont typeface="+mj-lt"/>
              <a:buAutoNum type="arabicPeriod"/>
            </a:pPr>
            <a:r>
              <a:rPr lang="es-MX" sz="25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Se integra</a:t>
            </a: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Clr>
                <a:srgbClr val="C00000"/>
              </a:buClr>
              <a:buSzPct val="131000"/>
              <a:buFont typeface="+mj-lt"/>
              <a:buAutoNum type="arabicPeriod"/>
            </a:pPr>
            <a:r>
              <a:rPr lang="es-MX" sz="25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Cumple con una misión (más de un problema)</a:t>
            </a: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Clr>
                <a:srgbClr val="C00000"/>
              </a:buClr>
              <a:buSzPct val="131000"/>
              <a:buFont typeface="+mj-lt"/>
              <a:buAutoNum type="arabicPeriod"/>
            </a:pPr>
            <a:r>
              <a:rPr lang="es-MX" sz="25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Rinde más de lo esperado</a:t>
            </a: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Clr>
                <a:srgbClr val="C00000"/>
              </a:buClr>
              <a:buSzPct val="131000"/>
              <a:buFont typeface="+mj-lt"/>
              <a:buAutoNum type="arabicPeriod"/>
            </a:pPr>
            <a:r>
              <a:rPr lang="es-MX" sz="25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Fomenta una cultura de colaboración</a:t>
            </a: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Clr>
                <a:srgbClr val="C00000"/>
              </a:buClr>
              <a:buSzPct val="131000"/>
              <a:buFont typeface="+mj-lt"/>
              <a:buAutoNum type="arabicPeriod"/>
            </a:pPr>
            <a:r>
              <a:rPr lang="es-MX" sz="25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Supera obstáculos</a:t>
            </a: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Clr>
                <a:srgbClr val="C00000"/>
              </a:buClr>
              <a:buSzPct val="131000"/>
              <a:buFont typeface="+mj-lt"/>
              <a:buAutoNum type="arabicPeriod"/>
            </a:pPr>
            <a:r>
              <a:rPr lang="es-MX" sz="25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Crea oportunidades y alternativas</a:t>
            </a: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Clr>
                <a:srgbClr val="C00000"/>
              </a:buClr>
              <a:buSzPct val="131000"/>
              <a:buFont typeface="+mj-lt"/>
              <a:buAutoNum type="arabicPeriod"/>
            </a:pPr>
            <a:r>
              <a:rPr lang="es-MX" sz="25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Es reconocido por su audiencia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5249D5-C29F-405C-BEF4-B4A011F7D296}"/>
              </a:ext>
            </a:extLst>
          </p:cNvPr>
          <p:cNvSpPr/>
          <p:nvPr/>
        </p:nvSpPr>
        <p:spPr>
          <a:xfrm>
            <a:off x="0" y="1315833"/>
            <a:ext cx="6477000" cy="477054"/>
          </a:xfrm>
          <a:prstGeom prst="rect">
            <a:avLst/>
          </a:prstGeom>
          <a:solidFill>
            <a:srgbClr val="13322B"/>
          </a:solidFill>
        </p:spPr>
        <p:txBody>
          <a:bodyPr wrap="square">
            <a:spAutoFit/>
          </a:bodyPr>
          <a:lstStyle/>
          <a:p>
            <a:pPr algn="ctr"/>
            <a:r>
              <a:rPr lang="es-MX" sz="2500" dirty="0">
                <a:solidFill>
                  <a:schemeClr val="bg1"/>
                </a:solidFill>
                <a:latin typeface="Montserrat SemiBold" panose="00000700000000000000" pitchFamily="2" charset="0"/>
              </a:rPr>
              <a:t>Un trabajo en equipo:</a:t>
            </a:r>
          </a:p>
        </p:txBody>
      </p:sp>
    </p:spTree>
    <p:extLst>
      <p:ext uri="{BB962C8B-B14F-4D97-AF65-F5344CB8AC3E}">
        <p14:creationId xmlns:p14="http://schemas.microsoft.com/office/powerpoint/2010/main" val="41988910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4DE627-DFC5-0945-AB0B-BD32A529D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524" y="1821678"/>
            <a:ext cx="7663054" cy="3062244"/>
          </a:xfrm>
        </p:spPr>
        <p:txBody>
          <a:bodyPr>
            <a:noAutofit/>
          </a:bodyPr>
          <a:lstStyle/>
          <a:p>
            <a:pPr marL="0" indent="0" algn="just">
              <a:spcBef>
                <a:spcPct val="0"/>
              </a:spcBef>
              <a:buNone/>
            </a:pPr>
            <a:r>
              <a:rPr lang="es-MX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  <a:ea typeface="+mj-ea"/>
                <a:cs typeface="+mj-cs"/>
              </a:rPr>
              <a:t>“No importa lo brillante que sea tu mente o estrategia, si estás jugando un juego en solitario, siempre perderás ante un equipo”</a:t>
            </a:r>
          </a:p>
          <a:p>
            <a:pPr marL="0" indent="0" algn="just">
              <a:buNone/>
            </a:pPr>
            <a:endParaRPr lang="es-MX" sz="2400" b="1" dirty="0">
              <a:solidFill>
                <a:schemeClr val="accent6">
                  <a:lumMod val="50000"/>
                </a:schemeClr>
              </a:solidFill>
              <a:latin typeface="Montserrat SemiBold" panose="00000700000000000000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2400" b="1" i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  <a:ea typeface="+mj-ea"/>
                <a:cs typeface="+mj-cs"/>
              </a:rPr>
              <a:t>Reid Hoffman,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2400" b="1" i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  <a:ea typeface="+mj-ea"/>
                <a:cs typeface="+mj-cs"/>
              </a:rPr>
              <a:t>Cofundador de LinkedIn</a:t>
            </a:r>
          </a:p>
        </p:txBody>
      </p:sp>
      <p:pic>
        <p:nvPicPr>
          <p:cNvPr id="2050" name="Picture 2" descr="Businessman holding 3D rendering group of blue people">
            <a:extLst>
              <a:ext uri="{FF2B5EF4-FFF2-40B4-BE49-F238E27FC236}">
                <a16:creationId xmlns:a16="http://schemas.microsoft.com/office/drawing/2014/main" id="{94B218D5-6573-4026-8465-6C670030B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213" y="3352800"/>
            <a:ext cx="4518787" cy="245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25985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7BE26EB5-12A3-47C7-A427-59BFA5AE96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440680" y="2802731"/>
            <a:ext cx="3703320" cy="1325563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s-MX" altLang="es-MX" sz="5200" dirty="0">
                <a:solidFill>
                  <a:schemeClr val="accent6">
                    <a:lumMod val="50000"/>
                  </a:schemeClr>
                </a:solidFill>
              </a:rPr>
              <a:t>Muchas gracias…!!!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57E6976-D540-4C6E-8D4F-49A7362AB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" y="1654113"/>
            <a:ext cx="5434197" cy="3622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0361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466725" y="2101169"/>
            <a:ext cx="8210550" cy="1138773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es-MX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34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Apreciamos sus opiniones y valoraciones del taller</a:t>
            </a:r>
          </a:p>
        </p:txBody>
      </p:sp>
      <p:pic>
        <p:nvPicPr>
          <p:cNvPr id="6146" name="Picture 2" descr="Smiling business team standing upright with holding hands. Mixed race business team concepts. Double exposure mixed media">
            <a:extLst>
              <a:ext uri="{FF2B5EF4-FFF2-40B4-BE49-F238E27FC236}">
                <a16:creationId xmlns:a16="http://schemas.microsoft.com/office/drawing/2014/main" id="{0034FE41-BBDD-4A54-BEA2-EF9BFF94A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9285"/>
            <a:ext cx="9144000" cy="114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7">
            <a:extLst>
              <a:ext uri="{FF2B5EF4-FFF2-40B4-BE49-F238E27FC236}">
                <a16:creationId xmlns:a16="http://schemas.microsoft.com/office/drawing/2014/main" id="{C74EC3D3-E9AB-4601-8965-7A80A37D5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296" y="365128"/>
            <a:ext cx="7663054" cy="1325563"/>
          </a:xfrm>
        </p:spPr>
        <p:txBody>
          <a:bodyPr>
            <a:normAutofit/>
          </a:bodyPr>
          <a:lstStyle/>
          <a:p>
            <a:r>
              <a:rPr lang="es-MX" sz="4000" dirty="0">
                <a:latin typeface="Montserrat SemiBold" panose="00000700000000000000" pitchFamily="2" charset="0"/>
              </a:rPr>
              <a:t>Retroalimentación</a:t>
            </a:r>
          </a:p>
        </p:txBody>
      </p:sp>
    </p:spTree>
    <p:extLst>
      <p:ext uri="{BB962C8B-B14F-4D97-AF65-F5344CB8AC3E}">
        <p14:creationId xmlns:p14="http://schemas.microsoft.com/office/powerpoint/2010/main" val="15157056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Imagen 3">
            <a:extLst>
              <a:ext uri="{FF2B5EF4-FFF2-40B4-BE49-F238E27FC236}">
                <a16:creationId xmlns:a16="http://schemas.microsoft.com/office/drawing/2014/main" id="{4788FD3C-160F-45E1-8E13-3E1E01AEEE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8" y="1750695"/>
            <a:ext cx="9091612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AEA640-A225-4558-BB45-0F2B5513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994" y="382816"/>
            <a:ext cx="7663054" cy="1325563"/>
          </a:xfrm>
        </p:spPr>
        <p:txBody>
          <a:bodyPr>
            <a:normAutofit/>
          </a:bodyPr>
          <a:lstStyle/>
          <a:p>
            <a:r>
              <a:rPr lang="es-MX" sz="5200" dirty="0">
                <a:latin typeface="Montserrat SemiBold" panose="00000700000000000000" pitchFamily="2" charset="0"/>
              </a:rPr>
              <a:t>Dinámica</a:t>
            </a: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7C9BFB42-9667-424C-8760-72FA9576D4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5636228"/>
              </p:ext>
            </p:extLst>
          </p:nvPr>
        </p:nvGraphicFramePr>
        <p:xfrm>
          <a:off x="193184" y="1397000"/>
          <a:ext cx="8809148" cy="4681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15361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AEA640-A225-4558-BB45-0F2B5513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994" y="382816"/>
            <a:ext cx="7663054" cy="1325563"/>
          </a:xfrm>
        </p:spPr>
        <p:txBody>
          <a:bodyPr>
            <a:normAutofit/>
          </a:bodyPr>
          <a:lstStyle/>
          <a:p>
            <a:r>
              <a:rPr lang="es-MX" sz="4000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Reglas</a:t>
            </a:r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>
          <a:xfrm>
            <a:off x="828994" y="1708379"/>
            <a:ext cx="8050311" cy="4142866"/>
          </a:xfrm>
          <a:noFill/>
        </p:spPr>
        <p:txBody>
          <a:bodyPr>
            <a:noAutofit/>
          </a:bodyPr>
          <a:lstStyle/>
          <a:p>
            <a:pPr marL="742950" indent="-742950">
              <a:spcBef>
                <a:spcPts val="1800"/>
              </a:spcBef>
              <a:buSzPct val="127000"/>
              <a:buFont typeface="+mj-lt"/>
              <a:buAutoNum type="arabicPeriod"/>
            </a:pPr>
            <a:r>
              <a:rPr lang="es-MX" sz="4300" b="1" dirty="0">
                <a:solidFill>
                  <a:schemeClr val="accent5">
                    <a:lumMod val="75000"/>
                    <a:lumOff val="25000"/>
                  </a:schemeClr>
                </a:solidFill>
                <a:latin typeface="Montserrat SemiBold" panose="00000700000000000000" pitchFamily="2" charset="0"/>
              </a:rPr>
              <a:t>Tener su cámara encendida</a:t>
            </a:r>
          </a:p>
          <a:p>
            <a:pPr marL="742950" indent="-742950">
              <a:spcBef>
                <a:spcPts val="1800"/>
              </a:spcBef>
              <a:buSzPct val="127000"/>
              <a:buFont typeface="+mj-lt"/>
              <a:buAutoNum type="arabicPeriod"/>
            </a:pPr>
            <a:r>
              <a:rPr lang="es-MX" sz="4300" b="1" dirty="0">
                <a:solidFill>
                  <a:schemeClr val="accent6">
                    <a:lumMod val="75000"/>
                  </a:schemeClr>
                </a:solidFill>
                <a:latin typeface="Montserrat SemiBold" panose="00000700000000000000" pitchFamily="2" charset="0"/>
              </a:rPr>
              <a:t>Estar plenamente identificados (nombre y municipio)</a:t>
            </a:r>
          </a:p>
          <a:p>
            <a:pPr marL="742950" indent="-742950">
              <a:spcBef>
                <a:spcPts val="1800"/>
              </a:spcBef>
              <a:buSzPct val="127000"/>
              <a:buFont typeface="+mj-lt"/>
              <a:buAutoNum type="arabicPeriod"/>
            </a:pPr>
            <a:r>
              <a:rPr lang="es-MX" sz="43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Participar activamente</a:t>
            </a:r>
          </a:p>
        </p:txBody>
      </p: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1C7786C9-2963-CE4D-8367-87D54F31048D}"/>
              </a:ext>
            </a:extLst>
          </p:cNvPr>
          <p:cNvCxnSpPr>
            <a:cxnSpLocks/>
          </p:cNvCxnSpPr>
          <p:nvPr/>
        </p:nvCxnSpPr>
        <p:spPr>
          <a:xfrm>
            <a:off x="707827" y="1708379"/>
            <a:ext cx="0" cy="4142866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718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ACE50CA-D46B-4BFA-8696-1006208AB8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500" t="25692" r="45333" b="25099"/>
          <a:stretch/>
        </p:blipFill>
        <p:spPr>
          <a:xfrm>
            <a:off x="1783080" y="1065328"/>
            <a:ext cx="5577840" cy="426692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7847DC8-8D39-2540-81F9-B3F4929CD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393" y="365128"/>
            <a:ext cx="7663054" cy="1325563"/>
          </a:xfrm>
        </p:spPr>
        <p:txBody>
          <a:bodyPr anchor="t" anchorCtr="0">
            <a:normAutofit/>
          </a:bodyPr>
          <a:lstStyle/>
          <a:p>
            <a:r>
              <a:rPr lang="es-MX" sz="4000" dirty="0">
                <a:solidFill>
                  <a:srgbClr val="C00000"/>
                </a:solidFill>
                <a:latin typeface="Montserrat SemiBold" panose="00000700000000000000" pitchFamily="2" charset="0"/>
              </a:rPr>
              <a:t>Video</a:t>
            </a:r>
          </a:p>
        </p:txBody>
      </p:sp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9A9058EC-DF18-4BC6-AC3B-D3FAC89EF5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290892"/>
              </p:ext>
            </p:extLst>
          </p:nvPr>
        </p:nvGraphicFramePr>
        <p:xfrm>
          <a:off x="1923274" y="4669467"/>
          <a:ext cx="5297451" cy="1325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Objeto empaquetador del shell" showAsIcon="1" r:id="rId5" imgW="1750680" imgH="437760" progId="Package">
                  <p:embed/>
                </p:oleObj>
              </mc:Choice>
              <mc:Fallback>
                <p:oleObj name="Objeto empaquetador del shell" showAsIcon="1" r:id="rId5" imgW="1750680" imgH="4377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23274" y="4669467"/>
                        <a:ext cx="5297451" cy="1325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48244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35EBD623-B557-BB4A-A678-2D5FEC5C333B}"/>
              </a:ext>
            </a:extLst>
          </p:cNvPr>
          <p:cNvCxnSpPr>
            <a:cxnSpLocks/>
          </p:cNvCxnSpPr>
          <p:nvPr/>
        </p:nvCxnSpPr>
        <p:spPr>
          <a:xfrm flipV="1">
            <a:off x="1201000" y="676818"/>
            <a:ext cx="0" cy="6181182"/>
          </a:xfrm>
          <a:prstGeom prst="straightConnector1">
            <a:avLst/>
          </a:prstGeom>
          <a:ln w="117475">
            <a:solidFill>
              <a:schemeClr val="accent5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arcador de contenido 2"/>
          <p:cNvSpPr>
            <a:spLocks noGrp="1"/>
          </p:cNvSpPr>
          <p:nvPr>
            <p:ph idx="1"/>
          </p:nvPr>
        </p:nvSpPr>
        <p:spPr>
          <a:xfrm>
            <a:off x="1569492" y="1688848"/>
            <a:ext cx="6207011" cy="3564696"/>
          </a:xfrm>
        </p:spPr>
        <p:txBody>
          <a:bodyPr>
            <a:normAutofit/>
          </a:bodyPr>
          <a:lstStyle/>
          <a:p>
            <a:pPr marL="0" indent="0">
              <a:spcBef>
                <a:spcPts val="2400"/>
              </a:spcBef>
              <a:buClr>
                <a:schemeClr val="accent6">
                  <a:lumMod val="60000"/>
                  <a:lumOff val="40000"/>
                </a:schemeClr>
              </a:buClr>
              <a:buSzPct val="137000"/>
              <a:buNone/>
            </a:pP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Definir el </a:t>
            </a:r>
            <a:r>
              <a:rPr lang="es-MX" sz="3200" b="1" dirty="0">
                <a:solidFill>
                  <a:srgbClr val="C00000"/>
                </a:solidFill>
                <a:latin typeface="Montserrat SemiBold" panose="00000700000000000000" pitchFamily="2" charset="0"/>
              </a:rPr>
              <a:t>problema</a:t>
            </a:r>
          </a:p>
          <a:p>
            <a:pPr marL="0" indent="0">
              <a:spcBef>
                <a:spcPts val="2400"/>
              </a:spcBef>
              <a:buClr>
                <a:schemeClr val="accent6">
                  <a:lumMod val="60000"/>
                  <a:lumOff val="40000"/>
                </a:schemeClr>
              </a:buClr>
              <a:buSzPct val="137000"/>
              <a:buNone/>
            </a:pP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Identificar las </a:t>
            </a:r>
            <a:r>
              <a:rPr lang="es-MX" sz="3200" b="1" dirty="0">
                <a:solidFill>
                  <a:srgbClr val="C00000"/>
                </a:solidFill>
                <a:latin typeface="Montserrat SemiBold" panose="00000700000000000000" pitchFamily="2" charset="0"/>
              </a:rPr>
              <a:t>causas</a:t>
            </a:r>
          </a:p>
          <a:p>
            <a:pPr marL="0" indent="0">
              <a:spcBef>
                <a:spcPts val="2400"/>
              </a:spcBef>
              <a:buClr>
                <a:schemeClr val="accent6">
                  <a:lumMod val="60000"/>
                  <a:lumOff val="40000"/>
                </a:schemeClr>
              </a:buClr>
              <a:buSzPct val="137000"/>
              <a:buNone/>
            </a:pPr>
            <a:r>
              <a:rPr lang="es-MX" sz="3200" b="1" dirty="0">
                <a:solidFill>
                  <a:schemeClr val="accent6">
                    <a:lumMod val="50000"/>
                  </a:schemeClr>
                </a:solidFill>
                <a:latin typeface="Montserrat SemiBold" panose="00000700000000000000" pitchFamily="2" charset="0"/>
              </a:rPr>
              <a:t>Estructurar la </a:t>
            </a:r>
            <a:r>
              <a:rPr lang="es-MX" sz="3200" b="1" dirty="0">
                <a:solidFill>
                  <a:srgbClr val="C00000"/>
                </a:solidFill>
                <a:latin typeface="Montserrat SemiBold" panose="00000700000000000000" pitchFamily="2" charset="0"/>
              </a:rPr>
              <a:t>solución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05F71ECD-18DF-DA48-836C-2CD345200C04}"/>
              </a:ext>
            </a:extLst>
          </p:cNvPr>
          <p:cNvSpPr/>
          <p:nvPr/>
        </p:nvSpPr>
        <p:spPr>
          <a:xfrm>
            <a:off x="975815" y="1683043"/>
            <a:ext cx="444274" cy="45959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601BE16C-5F20-D940-85E4-2FF0566AAB81}"/>
              </a:ext>
            </a:extLst>
          </p:cNvPr>
          <p:cNvSpPr/>
          <p:nvPr/>
        </p:nvSpPr>
        <p:spPr>
          <a:xfrm>
            <a:off x="975814" y="2432549"/>
            <a:ext cx="444274" cy="459594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03990116-EF6C-9247-ACB2-75336A8F8F6D}"/>
              </a:ext>
            </a:extLst>
          </p:cNvPr>
          <p:cNvSpPr/>
          <p:nvPr/>
        </p:nvSpPr>
        <p:spPr>
          <a:xfrm>
            <a:off x="975814" y="3190123"/>
            <a:ext cx="444274" cy="459594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2" name="Título 21">
            <a:extLst>
              <a:ext uri="{FF2B5EF4-FFF2-40B4-BE49-F238E27FC236}">
                <a16:creationId xmlns:a16="http://schemas.microsoft.com/office/drawing/2014/main" id="{C1657A78-E5C0-4848-8CF4-7F9A829BC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471" y="355054"/>
            <a:ext cx="7663054" cy="1325563"/>
          </a:xfrm>
        </p:spPr>
        <p:txBody>
          <a:bodyPr anchor="t" anchorCtr="0"/>
          <a:lstStyle/>
          <a:p>
            <a:r>
              <a:rPr lang="es-MX" dirty="0">
                <a:solidFill>
                  <a:srgbClr val="C00000"/>
                </a:solidFill>
                <a:latin typeface="Montserrat SemiBold" panose="00000700000000000000" pitchFamily="2" charset="0"/>
              </a:rPr>
              <a:t>Lecciones aprendidas</a:t>
            </a:r>
            <a:br>
              <a:rPr lang="es-MX" dirty="0">
                <a:solidFill>
                  <a:srgbClr val="C00000"/>
                </a:solidFill>
                <a:latin typeface="Montserrat SemiBold" panose="00000700000000000000" pitchFamily="2" charset="0"/>
              </a:rPr>
            </a:br>
            <a:r>
              <a:rPr lang="es-MX" dirty="0">
                <a:solidFill>
                  <a:srgbClr val="C00000"/>
                </a:solidFill>
                <a:latin typeface="Montserrat SemiBold" panose="00000700000000000000" pitchFamily="2" charset="0"/>
              </a:rPr>
              <a:t>para el taller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9FFD854F-7BCC-4869-ADB1-2DB9B679A6EE}"/>
              </a:ext>
            </a:extLst>
          </p:cNvPr>
          <p:cNvSpPr/>
          <p:nvPr/>
        </p:nvSpPr>
        <p:spPr>
          <a:xfrm>
            <a:off x="1725768" y="4262907"/>
            <a:ext cx="2129119" cy="1429555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¿Qué requerimos para solucionar el problema?</a:t>
            </a: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416E5D10-10B8-4C40-BCBE-05F869381B09}"/>
              </a:ext>
            </a:extLst>
          </p:cNvPr>
          <p:cNvSpPr/>
          <p:nvPr/>
        </p:nvSpPr>
        <p:spPr>
          <a:xfrm>
            <a:off x="6720996" y="4262905"/>
            <a:ext cx="1978349" cy="1429555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¿Qué podemos hacer?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08DCBDF1-4F03-43E9-A807-A790D26CA893}"/>
              </a:ext>
            </a:extLst>
          </p:cNvPr>
          <p:cNvSpPr/>
          <p:nvPr/>
        </p:nvSpPr>
        <p:spPr>
          <a:xfrm>
            <a:off x="4223382" y="4262906"/>
            <a:ext cx="2129119" cy="1429555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¿Qué tenemos de lo requerido para actuar?</a:t>
            </a:r>
          </a:p>
        </p:txBody>
      </p:sp>
    </p:spTree>
    <p:extLst>
      <p:ext uri="{BB962C8B-B14F-4D97-AF65-F5344CB8AC3E}">
        <p14:creationId xmlns:p14="http://schemas.microsoft.com/office/powerpoint/2010/main" val="641980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6CDD3175-CE4F-9B47-9221-15D39884531C}"/>
              </a:ext>
            </a:extLst>
          </p:cNvPr>
          <p:cNvSpPr/>
          <p:nvPr/>
        </p:nvSpPr>
        <p:spPr>
          <a:xfrm>
            <a:off x="3908894" y="-275053"/>
            <a:ext cx="4086375" cy="77559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9800" b="1" dirty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es-MX" sz="49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95305" y="2838733"/>
            <a:ext cx="5260991" cy="2797792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es-MX" sz="8600" b="1" dirty="0">
                <a:solidFill>
                  <a:srgbClr val="C00000"/>
                </a:solidFill>
              </a:rPr>
              <a:t>Qué</a:t>
            </a:r>
            <a:r>
              <a:rPr lang="es-MX" sz="4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marL="0" indent="0" algn="r">
              <a:buNone/>
            </a:pPr>
            <a:r>
              <a:rPr lang="es-MX" sz="4400" b="1" dirty="0">
                <a:solidFill>
                  <a:schemeClr val="accent6">
                    <a:lumMod val="50000"/>
                  </a:schemeClr>
                </a:solidFill>
              </a:rPr>
              <a:t>es un </a:t>
            </a:r>
            <a:r>
              <a:rPr lang="es-MX" sz="5600" b="1" dirty="0">
                <a:solidFill>
                  <a:srgbClr val="C00000"/>
                </a:solidFill>
              </a:rPr>
              <a:t>equipo</a:t>
            </a:r>
            <a:endParaRPr lang="es-MX" sz="4400" b="1" dirty="0">
              <a:solidFill>
                <a:srgbClr val="C00000"/>
              </a:solidFill>
            </a:endParaRPr>
          </a:p>
          <a:p>
            <a:pPr marL="0" indent="0" algn="r">
              <a:buNone/>
            </a:pPr>
            <a:r>
              <a:rPr lang="es-MX" sz="4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es-MX" sz="61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819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5">
            <a:extLst>
              <a:ext uri="{FF2B5EF4-FFF2-40B4-BE49-F238E27FC236}">
                <a16:creationId xmlns:a16="http://schemas.microsoft.com/office/drawing/2014/main" id="{ABABA05C-E99D-406C-BFFB-9B6BFF98E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762" y="5189245"/>
            <a:ext cx="4313238" cy="154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933FEF9C-9093-47B1-83A6-664A54BC5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</p:spPr>
        <p:txBody>
          <a:bodyPr/>
          <a:lstStyle/>
          <a:p>
            <a:pPr eaLnBrk="1" hangingPunct="1"/>
            <a:r>
              <a:rPr lang="es-MX" altLang="es-MX" dirty="0">
                <a:latin typeface="Montserrat SemiBold" panose="00000700000000000000" pitchFamily="2" charset="0"/>
              </a:rPr>
              <a:t>Grupos ≠ Equipo</a:t>
            </a:r>
          </a:p>
        </p:txBody>
      </p:sp>
      <p:pic>
        <p:nvPicPr>
          <p:cNvPr id="12" name="Imagen 3">
            <a:extLst>
              <a:ext uri="{FF2B5EF4-FFF2-40B4-BE49-F238E27FC236}">
                <a16:creationId xmlns:a16="http://schemas.microsoft.com/office/drawing/2014/main" id="{656FD878-3542-4531-985D-B5896E9631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28" y="544113"/>
            <a:ext cx="4283042" cy="150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BB811E37-2E82-4DF9-A498-D87052A15505}"/>
              </a:ext>
            </a:extLst>
          </p:cNvPr>
          <p:cNvGrpSpPr/>
          <p:nvPr/>
        </p:nvGrpSpPr>
        <p:grpSpPr>
          <a:xfrm>
            <a:off x="119688" y="1295400"/>
            <a:ext cx="8935300" cy="4505036"/>
            <a:chOff x="119688" y="2226316"/>
            <a:chExt cx="8935300" cy="3574120"/>
          </a:xfrm>
        </p:grpSpPr>
        <p:sp>
          <p:nvSpPr>
            <p:cNvPr id="9" name="Forma 8">
              <a:extLst>
                <a:ext uri="{FF2B5EF4-FFF2-40B4-BE49-F238E27FC236}">
                  <a16:creationId xmlns:a16="http://schemas.microsoft.com/office/drawing/2014/main" id="{ABCCCB94-AAA2-47A5-BA05-5095F03E8834}"/>
                </a:ext>
              </a:extLst>
            </p:cNvPr>
            <p:cNvSpPr/>
            <p:nvPr/>
          </p:nvSpPr>
          <p:spPr>
            <a:xfrm>
              <a:off x="119688" y="2226316"/>
              <a:ext cx="8935300" cy="3574120"/>
            </a:xfrm>
            <a:prstGeom prst="leftRightRibb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AFDE8E50-3852-45DA-840D-A1051F0F9E1A}"/>
                </a:ext>
              </a:extLst>
            </p:cNvPr>
            <p:cNvSpPr/>
            <p:nvPr/>
          </p:nvSpPr>
          <p:spPr>
            <a:xfrm>
              <a:off x="1191924" y="2851787"/>
              <a:ext cx="2948649" cy="1751318"/>
            </a:xfrm>
            <a:custGeom>
              <a:avLst/>
              <a:gdLst>
                <a:gd name="connsiteX0" fmla="*/ 0 w 2948649"/>
                <a:gd name="connsiteY0" fmla="*/ 0 h 1751318"/>
                <a:gd name="connsiteX1" fmla="*/ 2948649 w 2948649"/>
                <a:gd name="connsiteY1" fmla="*/ 0 h 1751318"/>
                <a:gd name="connsiteX2" fmla="*/ 2948649 w 2948649"/>
                <a:gd name="connsiteY2" fmla="*/ 1751318 h 1751318"/>
                <a:gd name="connsiteX3" fmla="*/ 0 w 2948649"/>
                <a:gd name="connsiteY3" fmla="*/ 1751318 h 1751318"/>
                <a:gd name="connsiteX4" fmla="*/ 0 w 2948649"/>
                <a:gd name="connsiteY4" fmla="*/ 0 h 175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8649" h="1751318">
                  <a:moveTo>
                    <a:pt x="0" y="0"/>
                  </a:moveTo>
                  <a:lnTo>
                    <a:pt x="2948649" y="0"/>
                  </a:lnTo>
                  <a:lnTo>
                    <a:pt x="2948649" y="1751318"/>
                  </a:lnTo>
                  <a:lnTo>
                    <a:pt x="0" y="175131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92456" rIns="0" bIns="99060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2600" b="1" kern="1200" dirty="0"/>
                <a:t>Grupo</a:t>
              </a:r>
            </a:p>
            <a:p>
              <a:pPr marL="228600" lvl="1" indent="-228600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MX" sz="2000" dirty="0"/>
                <a:t>Personas relacionadas con una misión en común, pero que responden a objetivos individuales</a:t>
              </a:r>
            </a:p>
          </p:txBody>
        </p:sp>
        <p:sp>
          <p:nvSpPr>
            <p:cNvPr id="15" name="Forma libre: forma 14">
              <a:extLst>
                <a:ext uri="{FF2B5EF4-FFF2-40B4-BE49-F238E27FC236}">
                  <a16:creationId xmlns:a16="http://schemas.microsoft.com/office/drawing/2014/main" id="{9D4A4D49-297F-49E8-9FDD-18AC74FB3C3A}"/>
                </a:ext>
              </a:extLst>
            </p:cNvPr>
            <p:cNvSpPr/>
            <p:nvPr/>
          </p:nvSpPr>
          <p:spPr>
            <a:xfrm>
              <a:off x="4587338" y="3423647"/>
              <a:ext cx="3484767" cy="1751318"/>
            </a:xfrm>
            <a:custGeom>
              <a:avLst/>
              <a:gdLst>
                <a:gd name="connsiteX0" fmla="*/ 0 w 3484767"/>
                <a:gd name="connsiteY0" fmla="*/ 0 h 1751318"/>
                <a:gd name="connsiteX1" fmla="*/ 3484767 w 3484767"/>
                <a:gd name="connsiteY1" fmla="*/ 0 h 1751318"/>
                <a:gd name="connsiteX2" fmla="*/ 3484767 w 3484767"/>
                <a:gd name="connsiteY2" fmla="*/ 1751318 h 1751318"/>
                <a:gd name="connsiteX3" fmla="*/ 0 w 3484767"/>
                <a:gd name="connsiteY3" fmla="*/ 1751318 h 1751318"/>
                <a:gd name="connsiteX4" fmla="*/ 0 w 3484767"/>
                <a:gd name="connsiteY4" fmla="*/ 0 h 175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4767" h="1751318">
                  <a:moveTo>
                    <a:pt x="0" y="0"/>
                  </a:moveTo>
                  <a:lnTo>
                    <a:pt x="3484767" y="0"/>
                  </a:lnTo>
                  <a:lnTo>
                    <a:pt x="3484767" y="1751318"/>
                  </a:lnTo>
                  <a:lnTo>
                    <a:pt x="0" y="175131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92456" rIns="0" bIns="99060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2600" b="1" kern="1200" dirty="0"/>
                <a:t>Equipo</a:t>
              </a:r>
            </a:p>
            <a:p>
              <a:pPr marL="228600" lvl="1" indent="-228600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MX" sz="2000" dirty="0"/>
                <a:t>Personas que trabajan de manera coordinada para alcanzar un objetivo compartido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5431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INAFED">
      <a:dk1>
        <a:srgbClr val="621132"/>
      </a:dk1>
      <a:lt1>
        <a:srgbClr val="FFFFFF"/>
      </a:lt1>
      <a:dk2>
        <a:srgbClr val="3B3B3B"/>
      </a:dk2>
      <a:lt2>
        <a:srgbClr val="262626"/>
      </a:lt2>
      <a:accent1>
        <a:srgbClr val="9D2449"/>
      </a:accent1>
      <a:accent2>
        <a:srgbClr val="621132"/>
      </a:accent2>
      <a:accent3>
        <a:srgbClr val="D4C19C"/>
      </a:accent3>
      <a:accent4>
        <a:srgbClr val="B38E5D"/>
      </a:accent4>
      <a:accent5>
        <a:srgbClr val="13322B"/>
      </a:accent5>
      <a:accent6>
        <a:srgbClr val="285C4D"/>
      </a:accent6>
      <a:hlink>
        <a:srgbClr val="5F5F5F"/>
      </a:hlink>
      <a:folHlink>
        <a:srgbClr val="777777"/>
      </a:folHlink>
    </a:clrScheme>
    <a:fontScheme name="INAFED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20920</TotalTime>
  <Words>1106</Words>
  <Application>Microsoft Office PowerPoint</Application>
  <PresentationFormat>Presentación en pantalla (4:3)</PresentationFormat>
  <Paragraphs>237</Paragraphs>
  <Slides>35</Slides>
  <Notes>26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42" baseType="lpstr">
      <vt:lpstr>Arial</vt:lpstr>
      <vt:lpstr>Calibri</vt:lpstr>
      <vt:lpstr>Montserrat</vt:lpstr>
      <vt:lpstr>Montserrat SemiBold</vt:lpstr>
      <vt:lpstr>Wingdings</vt:lpstr>
      <vt:lpstr>Tema de Office</vt:lpstr>
      <vt:lpstr>Objeto empaquetador del shell</vt:lpstr>
      <vt:lpstr>Presentación de PowerPoint</vt:lpstr>
      <vt:lpstr>Presentación de PowerPoint</vt:lpstr>
      <vt:lpstr>Objetivo del Taller</vt:lpstr>
      <vt:lpstr>Dinámica</vt:lpstr>
      <vt:lpstr>Reglas</vt:lpstr>
      <vt:lpstr>Video</vt:lpstr>
      <vt:lpstr>Lecciones aprendidas para el taller</vt:lpstr>
      <vt:lpstr>Presentación de PowerPoint</vt:lpstr>
      <vt:lpstr>Grupos ≠ Equipo</vt:lpstr>
      <vt:lpstr>Ejemplos</vt:lpstr>
      <vt:lpstr>Presentación de PowerPoint</vt:lpstr>
      <vt:lpstr>Elementos clave</vt:lpstr>
      <vt:lpstr>Etapas</vt:lpstr>
      <vt:lpstr>Lo que deben aportar los integrantes </vt:lpstr>
      <vt:lpstr>Ejercicio 1</vt:lpstr>
      <vt:lpstr>Trabajo eficiente</vt:lpstr>
      <vt:lpstr>Presentación de PowerPoint</vt:lpstr>
      <vt:lpstr>Organización</vt:lpstr>
      <vt:lpstr>Ejercicio 2</vt:lpstr>
      <vt:lpstr>Presentación de PowerPoint</vt:lpstr>
      <vt:lpstr>Establecer roles necesarios</vt:lpstr>
      <vt:lpstr>Trabajo colaborativo</vt:lpstr>
      <vt:lpstr>¿Por dónde comenzar?</vt:lpstr>
      <vt:lpstr>Ejercicio 3</vt:lpstr>
      <vt:lpstr>Ejercicio 3.1</vt:lpstr>
      <vt:lpstr>Ejercicio 3.1</vt:lpstr>
      <vt:lpstr>Ejercicio 3.1</vt:lpstr>
      <vt:lpstr>¿Cómo mantener el impulso?</vt:lpstr>
      <vt:lpstr>Conclusión</vt:lpstr>
      <vt:lpstr>Conclusión</vt:lpstr>
      <vt:lpstr>Conclusión</vt:lpstr>
      <vt:lpstr>Presentación de PowerPoint</vt:lpstr>
      <vt:lpstr>Muchas gracias…!!!</vt:lpstr>
      <vt:lpstr>Retroalimentación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Valdez Perez Juan Jesus</dc:creator>
  <cp:lastModifiedBy>Ernesto</cp:lastModifiedBy>
  <cp:revision>511</cp:revision>
  <cp:lastPrinted>2020-03-10T22:35:21Z</cp:lastPrinted>
  <dcterms:created xsi:type="dcterms:W3CDTF">2018-12-11T20:33:47Z</dcterms:created>
  <dcterms:modified xsi:type="dcterms:W3CDTF">2020-08-31T23:27:24Z</dcterms:modified>
</cp:coreProperties>
</file>